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703" r:id="rId1"/>
  </p:sldMasterIdLst>
  <p:notesMasterIdLst>
    <p:notesMasterId r:id="rId161"/>
  </p:notesMasterIdLst>
  <p:handoutMasterIdLst>
    <p:handoutMasterId r:id="rId162"/>
  </p:handoutMasterIdLst>
  <p:sldIdLst>
    <p:sldId id="398" r:id="rId2"/>
    <p:sldId id="256" r:id="rId3"/>
    <p:sldId id="367" r:id="rId4"/>
    <p:sldId id="358" r:id="rId5"/>
    <p:sldId id="347" r:id="rId6"/>
    <p:sldId id="348" r:id="rId7"/>
    <p:sldId id="414" r:id="rId8"/>
    <p:sldId id="415" r:id="rId9"/>
    <p:sldId id="416" r:id="rId10"/>
    <p:sldId id="417" r:id="rId11"/>
    <p:sldId id="418" r:id="rId12"/>
    <p:sldId id="419" r:id="rId13"/>
    <p:sldId id="420" r:id="rId14"/>
    <p:sldId id="421" r:id="rId15"/>
    <p:sldId id="422" r:id="rId16"/>
    <p:sldId id="423" r:id="rId17"/>
    <p:sldId id="424" r:id="rId18"/>
    <p:sldId id="425" r:id="rId19"/>
    <p:sldId id="426" r:id="rId20"/>
    <p:sldId id="427" r:id="rId21"/>
    <p:sldId id="428" r:id="rId22"/>
    <p:sldId id="429" r:id="rId23"/>
    <p:sldId id="257" r:id="rId24"/>
    <p:sldId id="407" r:id="rId25"/>
    <p:sldId id="408" r:id="rId26"/>
    <p:sldId id="387" r:id="rId27"/>
    <p:sldId id="388" r:id="rId28"/>
    <p:sldId id="389" r:id="rId29"/>
    <p:sldId id="390" r:id="rId30"/>
    <p:sldId id="374" r:id="rId31"/>
    <p:sldId id="375" r:id="rId32"/>
    <p:sldId id="400" r:id="rId33"/>
    <p:sldId id="399" r:id="rId34"/>
    <p:sldId id="258" r:id="rId35"/>
    <p:sldId id="302" r:id="rId36"/>
    <p:sldId id="409" r:id="rId37"/>
    <p:sldId id="305" r:id="rId38"/>
    <p:sldId id="259" r:id="rId39"/>
    <p:sldId id="260" r:id="rId40"/>
    <p:sldId id="404" r:id="rId41"/>
    <p:sldId id="385" r:id="rId42"/>
    <p:sldId id="261" r:id="rId43"/>
    <p:sldId id="386" r:id="rId44"/>
    <p:sldId id="262" r:id="rId45"/>
    <p:sldId id="265" r:id="rId46"/>
    <p:sldId id="266" r:id="rId47"/>
    <p:sldId id="377" r:id="rId48"/>
    <p:sldId id="267" r:id="rId49"/>
    <p:sldId id="381" r:id="rId50"/>
    <p:sldId id="382" r:id="rId51"/>
    <p:sldId id="383" r:id="rId52"/>
    <p:sldId id="384" r:id="rId53"/>
    <p:sldId id="350" r:id="rId54"/>
    <p:sldId id="351" r:id="rId55"/>
    <p:sldId id="269" r:id="rId56"/>
    <p:sldId id="270" r:id="rId57"/>
    <p:sldId id="405" r:id="rId58"/>
    <p:sldId id="271" r:id="rId59"/>
    <p:sldId id="272" r:id="rId60"/>
    <p:sldId id="273" r:id="rId61"/>
    <p:sldId id="346" r:id="rId62"/>
    <p:sldId id="268" r:id="rId63"/>
    <p:sldId id="306" r:id="rId64"/>
    <p:sldId id="274" r:id="rId65"/>
    <p:sldId id="333" r:id="rId66"/>
    <p:sldId id="344" r:id="rId67"/>
    <p:sldId id="308" r:id="rId68"/>
    <p:sldId id="275" r:id="rId69"/>
    <p:sldId id="277" r:id="rId70"/>
    <p:sldId id="276" r:id="rId71"/>
    <p:sldId id="278" r:id="rId72"/>
    <p:sldId id="279" r:id="rId73"/>
    <p:sldId id="280" r:id="rId74"/>
    <p:sldId id="281" r:id="rId75"/>
    <p:sldId id="282" r:id="rId76"/>
    <p:sldId id="307" r:id="rId77"/>
    <p:sldId id="283" r:id="rId78"/>
    <p:sldId id="284" r:id="rId79"/>
    <p:sldId id="285" r:id="rId80"/>
    <p:sldId id="286" r:id="rId81"/>
    <p:sldId id="287" r:id="rId82"/>
    <p:sldId id="289" r:id="rId83"/>
    <p:sldId id="349" r:id="rId84"/>
    <p:sldId id="362" r:id="rId85"/>
    <p:sldId id="363" r:id="rId86"/>
    <p:sldId id="354" r:id="rId87"/>
    <p:sldId id="353" r:id="rId88"/>
    <p:sldId id="355" r:id="rId89"/>
    <p:sldId id="288" r:id="rId90"/>
    <p:sldId id="303" r:id="rId91"/>
    <p:sldId id="310" r:id="rId92"/>
    <p:sldId id="359" r:id="rId93"/>
    <p:sldId id="360" r:id="rId94"/>
    <p:sldId id="361" r:id="rId95"/>
    <p:sldId id="406" r:id="rId96"/>
    <p:sldId id="378" r:id="rId97"/>
    <p:sldId id="379" r:id="rId98"/>
    <p:sldId id="291" r:id="rId99"/>
    <p:sldId id="311" r:id="rId100"/>
    <p:sldId id="304" r:id="rId101"/>
    <p:sldId id="380" r:id="rId102"/>
    <p:sldId id="294" r:id="rId103"/>
    <p:sldId id="293" r:id="rId104"/>
    <p:sldId id="315" r:id="rId105"/>
    <p:sldId id="314" r:id="rId106"/>
    <p:sldId id="313" r:id="rId107"/>
    <p:sldId id="295" r:id="rId108"/>
    <p:sldId id="296" r:id="rId109"/>
    <p:sldId id="297" r:id="rId110"/>
    <p:sldId id="298" r:id="rId111"/>
    <p:sldId id="299" r:id="rId112"/>
    <p:sldId id="391" r:id="rId113"/>
    <p:sldId id="392" r:id="rId114"/>
    <p:sldId id="393" r:id="rId115"/>
    <p:sldId id="394" r:id="rId116"/>
    <p:sldId id="395" r:id="rId117"/>
    <p:sldId id="397" r:id="rId118"/>
    <p:sldId id="301" r:id="rId119"/>
    <p:sldId id="300" r:id="rId120"/>
    <p:sldId id="312" r:id="rId121"/>
    <p:sldId id="316" r:id="rId122"/>
    <p:sldId id="396" r:id="rId123"/>
    <p:sldId id="317" r:id="rId124"/>
    <p:sldId id="318" r:id="rId125"/>
    <p:sldId id="319" r:id="rId126"/>
    <p:sldId id="320" r:id="rId127"/>
    <p:sldId id="321" r:id="rId128"/>
    <p:sldId id="323" r:id="rId129"/>
    <p:sldId id="325" r:id="rId130"/>
    <p:sldId id="326" r:id="rId131"/>
    <p:sldId id="324" r:id="rId132"/>
    <p:sldId id="331" r:id="rId133"/>
    <p:sldId id="332" r:id="rId134"/>
    <p:sldId id="356" r:id="rId135"/>
    <p:sldId id="327" r:id="rId136"/>
    <p:sldId id="342" r:id="rId137"/>
    <p:sldId id="335" r:id="rId138"/>
    <p:sldId id="336" r:id="rId139"/>
    <p:sldId id="340" r:id="rId140"/>
    <p:sldId id="341" r:id="rId141"/>
    <p:sldId id="337" r:id="rId142"/>
    <p:sldId id="338" r:id="rId143"/>
    <p:sldId id="339" r:id="rId144"/>
    <p:sldId id="328" r:id="rId145"/>
    <p:sldId id="329" r:id="rId146"/>
    <p:sldId id="330" r:id="rId147"/>
    <p:sldId id="334" r:id="rId148"/>
    <p:sldId id="343" r:id="rId149"/>
    <p:sldId id="368" r:id="rId150"/>
    <p:sldId id="369" r:id="rId151"/>
    <p:sldId id="370" r:id="rId152"/>
    <p:sldId id="401" r:id="rId153"/>
    <p:sldId id="402" r:id="rId154"/>
    <p:sldId id="403" r:id="rId155"/>
    <p:sldId id="410" r:id="rId156"/>
    <p:sldId id="411" r:id="rId157"/>
    <p:sldId id="412" r:id="rId158"/>
    <p:sldId id="413" r:id="rId159"/>
    <p:sldId id="357" r:id="rId160"/>
  </p:sldIdLst>
  <p:sldSz cx="9144000" cy="6858000" type="screen4x3"/>
  <p:notesSz cx="7077075" cy="9363075"/>
  <p:defaultTextStyle>
    <a:defPPr>
      <a:defRPr lang="en-US"/>
    </a:defPPr>
    <a:lvl1pPr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Arial Unicode MS" panose="020B0604020202020204" pitchFamily="34" charset="-128"/>
        <a:ea typeface="+mn-ea"/>
        <a:cs typeface="+mn-cs"/>
      </a:defRPr>
    </a:lvl1pPr>
    <a:lvl2pPr marL="4572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Arial Unicode MS" panose="020B0604020202020204" pitchFamily="34" charset="-128"/>
        <a:ea typeface="+mn-ea"/>
        <a:cs typeface="+mn-cs"/>
      </a:defRPr>
    </a:lvl2pPr>
    <a:lvl3pPr marL="9144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Arial Unicode MS" panose="020B0604020202020204" pitchFamily="34" charset="-128"/>
        <a:ea typeface="+mn-ea"/>
        <a:cs typeface="+mn-cs"/>
      </a:defRPr>
    </a:lvl3pPr>
    <a:lvl4pPr marL="13716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Arial Unicode MS" panose="020B0604020202020204" pitchFamily="34" charset="-128"/>
        <a:ea typeface="+mn-ea"/>
        <a:cs typeface="+mn-cs"/>
      </a:defRPr>
    </a:lvl4pPr>
    <a:lvl5pPr marL="18288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Arial Unicode MS" panose="020B0604020202020204" pitchFamily="34" charset="-128"/>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Arial Unicode MS" panose="020B0604020202020204" pitchFamily="34" charset="-128"/>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Arial Unicode MS" panose="020B0604020202020204" pitchFamily="34" charset="-128"/>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Arial Unicode MS" panose="020B0604020202020204" pitchFamily="34" charset="-128"/>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Arial Unicode MS" panose="020B0604020202020204" pitchFamily="34" charset="-128"/>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9">
          <p15:clr>
            <a:srgbClr val="A4A3A4"/>
          </p15:clr>
        </p15:guide>
        <p15:guide id="2"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52" autoAdjust="0"/>
    <p:restoredTop sz="50000" autoAdjust="0"/>
  </p:normalViewPr>
  <p:slideViewPr>
    <p:cSldViewPr>
      <p:cViewPr>
        <p:scale>
          <a:sx n="98" d="100"/>
          <a:sy n="98" d="100"/>
        </p:scale>
        <p:origin x="1608" y="8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1782"/>
    </p:cViewPr>
  </p:sorterViewPr>
  <p:notesViewPr>
    <p:cSldViewPr>
      <p:cViewPr>
        <p:scale>
          <a:sx n="106" d="100"/>
          <a:sy n="106" d="100"/>
        </p:scale>
        <p:origin x="-1602" y="1320"/>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AFCEB3A-109C-0F4C-9401-FF665EC135DD}"/>
              </a:ext>
            </a:extLst>
          </p:cNvPr>
          <p:cNvSpPr>
            <a:spLocks noGrp="1" noChangeArrowheads="1"/>
          </p:cNvSpPr>
          <p:nvPr>
            <p:ph type="hdr" sz="quarter"/>
          </p:nvPr>
        </p:nvSpPr>
        <p:spPr bwMode="auto">
          <a:xfrm>
            <a:off x="0" y="0"/>
            <a:ext cx="3065463"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06" tIns="46953" rIns="93906" bIns="46953" numCol="1" anchor="t" anchorCtr="0" compatLnSpc="1">
            <a:prstTxWarp prst="textNoShape">
              <a:avLst/>
            </a:prstTxWarp>
          </a:bodyPr>
          <a:lstStyle>
            <a:lvl1pPr defTabSz="938295" eaLnBrk="1" hangingPunct="1">
              <a:defRPr sz="1200">
                <a:effectLst/>
                <a:latin typeface="Arial" charset="0"/>
              </a:defRPr>
            </a:lvl1pPr>
          </a:lstStyle>
          <a:p>
            <a:pPr>
              <a:defRPr/>
            </a:pPr>
            <a:endParaRPr lang="en-US"/>
          </a:p>
        </p:txBody>
      </p:sp>
      <p:sp>
        <p:nvSpPr>
          <p:cNvPr id="3075" name="Rectangle 3">
            <a:extLst>
              <a:ext uri="{FF2B5EF4-FFF2-40B4-BE49-F238E27FC236}">
                <a16:creationId xmlns:a16="http://schemas.microsoft.com/office/drawing/2014/main" id="{E84F86A2-15C6-E142-898D-F5CE1770507A}"/>
              </a:ext>
            </a:extLst>
          </p:cNvPr>
          <p:cNvSpPr>
            <a:spLocks noGrp="1" noChangeArrowheads="1"/>
          </p:cNvSpPr>
          <p:nvPr>
            <p:ph type="dt" idx="1"/>
          </p:nvPr>
        </p:nvSpPr>
        <p:spPr bwMode="auto">
          <a:xfrm>
            <a:off x="4010025" y="0"/>
            <a:ext cx="3065463"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06" tIns="46953" rIns="93906" bIns="46953" numCol="1" anchor="t" anchorCtr="0" compatLnSpc="1">
            <a:prstTxWarp prst="textNoShape">
              <a:avLst/>
            </a:prstTxWarp>
          </a:bodyPr>
          <a:lstStyle>
            <a:lvl1pPr algn="r" defTabSz="938295" eaLnBrk="1" hangingPunct="1">
              <a:defRPr sz="1200">
                <a:effectLst/>
                <a:latin typeface="Arial" charset="0"/>
              </a:defRPr>
            </a:lvl1pPr>
          </a:lstStyle>
          <a:p>
            <a:pPr>
              <a:defRPr/>
            </a:pPr>
            <a:endParaRPr lang="en-US"/>
          </a:p>
        </p:txBody>
      </p:sp>
      <p:sp>
        <p:nvSpPr>
          <p:cNvPr id="148484" name="Rectangle 4">
            <a:extLst>
              <a:ext uri="{FF2B5EF4-FFF2-40B4-BE49-F238E27FC236}">
                <a16:creationId xmlns:a16="http://schemas.microsoft.com/office/drawing/2014/main" id="{FF027805-B55A-EE48-981D-E1A179D68EE4}"/>
              </a:ext>
            </a:extLst>
          </p:cNvPr>
          <p:cNvSpPr>
            <a:spLocks noRot="1" noChangeArrowheads="1" noTextEdit="1"/>
          </p:cNvSpPr>
          <p:nvPr>
            <p:ph type="sldImg" idx="2"/>
          </p:nvPr>
        </p:nvSpPr>
        <p:spPr bwMode="auto">
          <a:xfrm>
            <a:off x="1200150" y="703263"/>
            <a:ext cx="4678363" cy="35099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C373A93E-D118-AC4D-A25A-F4C59CB60A61}"/>
              </a:ext>
            </a:extLst>
          </p:cNvPr>
          <p:cNvSpPr>
            <a:spLocks noGrp="1" noChangeArrowheads="1"/>
          </p:cNvSpPr>
          <p:nvPr>
            <p:ph type="body" sz="quarter" idx="3"/>
          </p:nvPr>
        </p:nvSpPr>
        <p:spPr bwMode="auto">
          <a:xfrm>
            <a:off x="706438" y="4448175"/>
            <a:ext cx="5664200"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06" tIns="46953" rIns="93906" bIns="4695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0FB87671-EF6D-9D48-A503-2F37C6E08750}"/>
              </a:ext>
            </a:extLst>
          </p:cNvPr>
          <p:cNvSpPr>
            <a:spLocks noGrp="1" noChangeArrowheads="1"/>
          </p:cNvSpPr>
          <p:nvPr>
            <p:ph type="ftr" sz="quarter" idx="4"/>
          </p:nvPr>
        </p:nvSpPr>
        <p:spPr bwMode="auto">
          <a:xfrm>
            <a:off x="0" y="8893175"/>
            <a:ext cx="3065463"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06" tIns="46953" rIns="93906" bIns="46953" numCol="1" anchor="b" anchorCtr="0" compatLnSpc="1">
            <a:prstTxWarp prst="textNoShape">
              <a:avLst/>
            </a:prstTxWarp>
          </a:bodyPr>
          <a:lstStyle>
            <a:lvl1pPr defTabSz="938295" eaLnBrk="1" hangingPunct="1">
              <a:defRPr sz="1200">
                <a:effectLst/>
                <a:latin typeface="Arial" charset="0"/>
              </a:defRPr>
            </a:lvl1pPr>
          </a:lstStyle>
          <a:p>
            <a:pPr>
              <a:defRPr/>
            </a:pPr>
            <a:endParaRPr lang="en-US"/>
          </a:p>
        </p:txBody>
      </p:sp>
      <p:sp>
        <p:nvSpPr>
          <p:cNvPr id="3079" name="Rectangle 7">
            <a:extLst>
              <a:ext uri="{FF2B5EF4-FFF2-40B4-BE49-F238E27FC236}">
                <a16:creationId xmlns:a16="http://schemas.microsoft.com/office/drawing/2014/main" id="{E11F8A6E-4F4A-B447-8247-BCEDC89821FB}"/>
              </a:ext>
            </a:extLst>
          </p:cNvPr>
          <p:cNvSpPr>
            <a:spLocks noGrp="1" noChangeArrowheads="1"/>
          </p:cNvSpPr>
          <p:nvPr>
            <p:ph type="sldNum" sz="quarter" idx="5"/>
          </p:nvPr>
        </p:nvSpPr>
        <p:spPr bwMode="auto">
          <a:xfrm>
            <a:off x="4010025" y="8893175"/>
            <a:ext cx="3065463"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06" tIns="46953" rIns="93906" bIns="46953" numCol="1" anchor="b" anchorCtr="0" compatLnSpc="1">
            <a:prstTxWarp prst="textNoShape">
              <a:avLst/>
            </a:prstTxWarp>
          </a:bodyPr>
          <a:lstStyle>
            <a:lvl1pPr algn="r" defTabSz="938213" eaLnBrk="1" hangingPunct="1">
              <a:defRPr sz="1200">
                <a:effectLst/>
                <a:latin typeface="Arial" panose="020B0604020202020204" pitchFamily="34" charset="0"/>
              </a:defRPr>
            </a:lvl1pPr>
          </a:lstStyle>
          <a:p>
            <a:fld id="{FCAC7A64-664F-D048-AB07-2B83D5AD241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BC38227A-E58A-8943-B3CA-3E5C2083B8E4}"/>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95481163-4A3A-664C-B1D7-588A11F0A529}" type="slidenum">
              <a:rPr lang="en-US" altLang="en-US">
                <a:latin typeface="Arial" panose="020B0604020202020204" pitchFamily="34" charset="0"/>
              </a:rPr>
              <a:pPr/>
              <a:t>2</a:t>
            </a:fld>
            <a:endParaRPr lang="en-US" altLang="en-US">
              <a:latin typeface="Arial" panose="020B0604020202020204" pitchFamily="34" charset="0"/>
            </a:endParaRPr>
          </a:p>
        </p:txBody>
      </p:sp>
      <p:sp>
        <p:nvSpPr>
          <p:cNvPr id="149507" name="Rectangle 2">
            <a:extLst>
              <a:ext uri="{FF2B5EF4-FFF2-40B4-BE49-F238E27FC236}">
                <a16:creationId xmlns:a16="http://schemas.microsoft.com/office/drawing/2014/main" id="{21F4B6BB-434B-A942-BB4D-32F7C6B6BAFE}"/>
              </a:ext>
            </a:extLst>
          </p:cNvPr>
          <p:cNvSpPr>
            <a:spLocks noRot="1" noChangeArrowheads="1" noTextEdit="1"/>
          </p:cNvSpPr>
          <p:nvPr>
            <p:ph type="sldImg"/>
          </p:nvPr>
        </p:nvSpPr>
        <p:spPr>
          <a:ln/>
        </p:spPr>
      </p:sp>
      <p:sp>
        <p:nvSpPr>
          <p:cNvPr id="149508" name="Rectangle 3">
            <a:extLst>
              <a:ext uri="{FF2B5EF4-FFF2-40B4-BE49-F238E27FC236}">
                <a16:creationId xmlns:a16="http://schemas.microsoft.com/office/drawing/2014/main" id="{854EC4E9-F35A-6B4B-8DB9-D1F58E77E59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91C36C7E-7C02-FA42-A7AD-EB6C2EE2B48A}"/>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6DC47C95-E440-3444-BBA9-476C9CA920CC}" type="slidenum">
              <a:rPr lang="en-US" altLang="en-US">
                <a:latin typeface="Arial" panose="020B0604020202020204" pitchFamily="34" charset="0"/>
              </a:rPr>
              <a:pPr/>
              <a:t>42</a:t>
            </a:fld>
            <a:endParaRPr lang="en-US" altLang="en-US">
              <a:latin typeface="Arial" panose="020B0604020202020204" pitchFamily="34" charset="0"/>
            </a:endParaRPr>
          </a:p>
        </p:txBody>
      </p:sp>
      <p:sp>
        <p:nvSpPr>
          <p:cNvPr id="158723" name="Rectangle 2">
            <a:extLst>
              <a:ext uri="{FF2B5EF4-FFF2-40B4-BE49-F238E27FC236}">
                <a16:creationId xmlns:a16="http://schemas.microsoft.com/office/drawing/2014/main" id="{B00C568C-5C48-C643-9551-DD23BFEDB2C0}"/>
              </a:ext>
            </a:extLst>
          </p:cNvPr>
          <p:cNvSpPr>
            <a:spLocks noRot="1" noChangeArrowheads="1" noTextEdit="1"/>
          </p:cNvSpPr>
          <p:nvPr>
            <p:ph type="sldImg"/>
          </p:nvPr>
        </p:nvSpPr>
        <p:spPr>
          <a:ln/>
        </p:spPr>
      </p:sp>
      <p:sp>
        <p:nvSpPr>
          <p:cNvPr id="158724" name="Rectangle 3">
            <a:extLst>
              <a:ext uri="{FF2B5EF4-FFF2-40B4-BE49-F238E27FC236}">
                <a16:creationId xmlns:a16="http://schemas.microsoft.com/office/drawing/2014/main" id="{4FDBE9E0-C00D-CE45-AE8D-0CDC1258C223}"/>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09A3AF54-5528-AC48-90E7-44B86B857D8E}"/>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A6214F50-C7F6-5342-AD3C-BF32474A1362}" type="slidenum">
              <a:rPr lang="en-US" altLang="en-US">
                <a:latin typeface="Arial" panose="020B0604020202020204" pitchFamily="34" charset="0"/>
              </a:rPr>
              <a:pPr/>
              <a:t>44</a:t>
            </a:fld>
            <a:endParaRPr lang="en-US" altLang="en-US">
              <a:latin typeface="Arial" panose="020B0604020202020204" pitchFamily="34" charset="0"/>
            </a:endParaRPr>
          </a:p>
        </p:txBody>
      </p:sp>
      <p:sp>
        <p:nvSpPr>
          <p:cNvPr id="159747" name="Rectangle 2">
            <a:extLst>
              <a:ext uri="{FF2B5EF4-FFF2-40B4-BE49-F238E27FC236}">
                <a16:creationId xmlns:a16="http://schemas.microsoft.com/office/drawing/2014/main" id="{B97927B5-1ED0-A644-8B9E-064CA47E1C82}"/>
              </a:ext>
            </a:extLst>
          </p:cNvPr>
          <p:cNvSpPr>
            <a:spLocks noRot="1" noChangeArrowheads="1" noTextEdit="1"/>
          </p:cNvSpPr>
          <p:nvPr>
            <p:ph type="sldImg"/>
          </p:nvPr>
        </p:nvSpPr>
        <p:spPr>
          <a:ln/>
        </p:spPr>
      </p:sp>
      <p:sp>
        <p:nvSpPr>
          <p:cNvPr id="159748" name="Rectangle 3">
            <a:extLst>
              <a:ext uri="{FF2B5EF4-FFF2-40B4-BE49-F238E27FC236}">
                <a16:creationId xmlns:a16="http://schemas.microsoft.com/office/drawing/2014/main" id="{B3EC7616-1F45-254F-AC07-E1EABD599DC9}"/>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9B517F23-17BB-C04B-907D-FDD7D1FD90F7}"/>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09103260-C125-0045-9746-60978F8AF9F1}" type="slidenum">
              <a:rPr lang="en-US" altLang="en-US">
                <a:latin typeface="Arial" panose="020B0604020202020204" pitchFamily="34" charset="0"/>
              </a:rPr>
              <a:pPr/>
              <a:t>45</a:t>
            </a:fld>
            <a:endParaRPr lang="en-US" altLang="en-US">
              <a:latin typeface="Arial" panose="020B0604020202020204" pitchFamily="34" charset="0"/>
            </a:endParaRPr>
          </a:p>
        </p:txBody>
      </p:sp>
      <p:sp>
        <p:nvSpPr>
          <p:cNvPr id="160771" name="Rectangle 2">
            <a:extLst>
              <a:ext uri="{FF2B5EF4-FFF2-40B4-BE49-F238E27FC236}">
                <a16:creationId xmlns:a16="http://schemas.microsoft.com/office/drawing/2014/main" id="{71BD89F3-0F53-2246-BEBE-684E3B9CDFD5}"/>
              </a:ext>
            </a:extLst>
          </p:cNvPr>
          <p:cNvSpPr>
            <a:spLocks noRot="1" noChangeArrowheads="1" noTextEdit="1"/>
          </p:cNvSpPr>
          <p:nvPr>
            <p:ph type="sldImg"/>
          </p:nvPr>
        </p:nvSpPr>
        <p:spPr>
          <a:ln/>
        </p:spPr>
      </p:sp>
      <p:sp>
        <p:nvSpPr>
          <p:cNvPr id="160772" name="Rectangle 3">
            <a:extLst>
              <a:ext uri="{FF2B5EF4-FFF2-40B4-BE49-F238E27FC236}">
                <a16:creationId xmlns:a16="http://schemas.microsoft.com/office/drawing/2014/main" id="{957497A2-8969-5A43-8588-4CFADDA71EA9}"/>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8F77028D-CCB2-A049-BC77-38A3A4455932}"/>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2BD1A419-48C7-9E4D-93DC-501A5D49B108}" type="slidenum">
              <a:rPr lang="en-US" altLang="en-US">
                <a:latin typeface="Arial" panose="020B0604020202020204" pitchFamily="34" charset="0"/>
              </a:rPr>
              <a:pPr/>
              <a:t>46</a:t>
            </a:fld>
            <a:endParaRPr lang="en-US" altLang="en-US">
              <a:latin typeface="Arial" panose="020B0604020202020204" pitchFamily="34" charset="0"/>
            </a:endParaRPr>
          </a:p>
        </p:txBody>
      </p:sp>
      <p:sp>
        <p:nvSpPr>
          <p:cNvPr id="161795" name="Rectangle 2">
            <a:extLst>
              <a:ext uri="{FF2B5EF4-FFF2-40B4-BE49-F238E27FC236}">
                <a16:creationId xmlns:a16="http://schemas.microsoft.com/office/drawing/2014/main" id="{5BB3BD77-6F45-C742-BE0D-39677E045AC2}"/>
              </a:ext>
            </a:extLst>
          </p:cNvPr>
          <p:cNvSpPr>
            <a:spLocks noRot="1" noChangeArrowheads="1" noTextEdit="1"/>
          </p:cNvSpPr>
          <p:nvPr>
            <p:ph type="sldImg"/>
          </p:nvPr>
        </p:nvSpPr>
        <p:spPr>
          <a:ln/>
        </p:spPr>
      </p:sp>
      <p:sp>
        <p:nvSpPr>
          <p:cNvPr id="161796" name="Rectangle 3">
            <a:extLst>
              <a:ext uri="{FF2B5EF4-FFF2-40B4-BE49-F238E27FC236}">
                <a16:creationId xmlns:a16="http://schemas.microsoft.com/office/drawing/2014/main" id="{110CA144-9A65-F94E-B223-EB20C431743D}"/>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59AE2662-26DA-CF49-8703-FF5368B88A12}"/>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26E6B7AC-4B1E-354F-BFBB-405775209C84}" type="slidenum">
              <a:rPr lang="en-US" altLang="en-US">
                <a:latin typeface="Arial" panose="020B0604020202020204" pitchFamily="34" charset="0"/>
              </a:rPr>
              <a:pPr/>
              <a:t>48</a:t>
            </a:fld>
            <a:endParaRPr lang="en-US" altLang="en-US">
              <a:latin typeface="Arial" panose="020B0604020202020204" pitchFamily="34" charset="0"/>
            </a:endParaRPr>
          </a:p>
        </p:txBody>
      </p:sp>
      <p:sp>
        <p:nvSpPr>
          <p:cNvPr id="162819" name="Rectangle 2">
            <a:extLst>
              <a:ext uri="{FF2B5EF4-FFF2-40B4-BE49-F238E27FC236}">
                <a16:creationId xmlns:a16="http://schemas.microsoft.com/office/drawing/2014/main" id="{068146B8-76D0-D74F-8F36-5200F07EEF74}"/>
              </a:ext>
            </a:extLst>
          </p:cNvPr>
          <p:cNvSpPr>
            <a:spLocks noRot="1" noChangeArrowheads="1" noTextEdit="1"/>
          </p:cNvSpPr>
          <p:nvPr>
            <p:ph type="sldImg"/>
          </p:nvPr>
        </p:nvSpPr>
        <p:spPr>
          <a:ln/>
        </p:spPr>
      </p:sp>
      <p:sp>
        <p:nvSpPr>
          <p:cNvPr id="162820" name="Rectangle 3">
            <a:extLst>
              <a:ext uri="{FF2B5EF4-FFF2-40B4-BE49-F238E27FC236}">
                <a16:creationId xmlns:a16="http://schemas.microsoft.com/office/drawing/2014/main" id="{7F874BEA-88BD-9A47-B564-3BB92895D5E6}"/>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69DB3FE7-A9F9-F14A-87A0-10AF262577BF}"/>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2DCC2F82-DDA4-C14B-917D-1AAE9F35F798}" type="slidenum">
              <a:rPr lang="en-US" altLang="en-US">
                <a:latin typeface="Arial" panose="020B0604020202020204" pitchFamily="34" charset="0"/>
              </a:rPr>
              <a:pPr/>
              <a:t>53</a:t>
            </a:fld>
            <a:endParaRPr lang="en-US" altLang="en-US">
              <a:latin typeface="Arial" panose="020B0604020202020204" pitchFamily="34" charset="0"/>
            </a:endParaRPr>
          </a:p>
        </p:txBody>
      </p:sp>
      <p:sp>
        <p:nvSpPr>
          <p:cNvPr id="163843" name="Rectangle 2">
            <a:extLst>
              <a:ext uri="{FF2B5EF4-FFF2-40B4-BE49-F238E27FC236}">
                <a16:creationId xmlns:a16="http://schemas.microsoft.com/office/drawing/2014/main" id="{D73987B3-C17C-4347-AEAC-440B4979AE1E}"/>
              </a:ext>
            </a:extLst>
          </p:cNvPr>
          <p:cNvSpPr>
            <a:spLocks noRot="1" noChangeArrowheads="1" noTextEdit="1"/>
          </p:cNvSpPr>
          <p:nvPr>
            <p:ph type="sldImg"/>
          </p:nvPr>
        </p:nvSpPr>
        <p:spPr>
          <a:ln/>
        </p:spPr>
      </p:sp>
      <p:sp>
        <p:nvSpPr>
          <p:cNvPr id="163844" name="Rectangle 3">
            <a:extLst>
              <a:ext uri="{FF2B5EF4-FFF2-40B4-BE49-F238E27FC236}">
                <a16:creationId xmlns:a16="http://schemas.microsoft.com/office/drawing/2014/main" id="{12EAF6FC-1265-334C-85E9-169C1DB962D7}"/>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E40962D7-5BDB-7747-8363-2F42F54BB72F}"/>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643E7C80-C849-5543-81D6-4DC1698555B2}" type="slidenum">
              <a:rPr lang="en-US" altLang="en-US">
                <a:latin typeface="Arial" panose="020B0604020202020204" pitchFamily="34" charset="0"/>
              </a:rPr>
              <a:pPr/>
              <a:t>54</a:t>
            </a:fld>
            <a:endParaRPr lang="en-US" altLang="en-US">
              <a:latin typeface="Arial" panose="020B0604020202020204" pitchFamily="34" charset="0"/>
            </a:endParaRPr>
          </a:p>
        </p:txBody>
      </p:sp>
      <p:sp>
        <p:nvSpPr>
          <p:cNvPr id="164867" name="Rectangle 2">
            <a:extLst>
              <a:ext uri="{FF2B5EF4-FFF2-40B4-BE49-F238E27FC236}">
                <a16:creationId xmlns:a16="http://schemas.microsoft.com/office/drawing/2014/main" id="{383B0BDE-C88A-ED48-BB88-DFA318B66531}"/>
              </a:ext>
            </a:extLst>
          </p:cNvPr>
          <p:cNvSpPr>
            <a:spLocks noRot="1" noChangeArrowheads="1" noTextEdit="1"/>
          </p:cNvSpPr>
          <p:nvPr>
            <p:ph type="sldImg"/>
          </p:nvPr>
        </p:nvSpPr>
        <p:spPr>
          <a:ln/>
        </p:spPr>
      </p:sp>
      <p:sp>
        <p:nvSpPr>
          <p:cNvPr id="164868" name="Rectangle 3">
            <a:extLst>
              <a:ext uri="{FF2B5EF4-FFF2-40B4-BE49-F238E27FC236}">
                <a16:creationId xmlns:a16="http://schemas.microsoft.com/office/drawing/2014/main" id="{4C352FFC-AC10-3648-A7E9-4AB2D46FB11E}"/>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C35447AB-ADD3-8E44-A65A-531EA99176E2}"/>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712CC5B9-7809-C348-8556-86644DD50CFA}" type="slidenum">
              <a:rPr lang="en-US" altLang="en-US">
                <a:latin typeface="Arial" panose="020B0604020202020204" pitchFamily="34" charset="0"/>
              </a:rPr>
              <a:pPr/>
              <a:t>55</a:t>
            </a:fld>
            <a:endParaRPr lang="en-US" altLang="en-US">
              <a:latin typeface="Arial" panose="020B0604020202020204" pitchFamily="34" charset="0"/>
            </a:endParaRPr>
          </a:p>
        </p:txBody>
      </p:sp>
      <p:sp>
        <p:nvSpPr>
          <p:cNvPr id="165891" name="Rectangle 2">
            <a:extLst>
              <a:ext uri="{FF2B5EF4-FFF2-40B4-BE49-F238E27FC236}">
                <a16:creationId xmlns:a16="http://schemas.microsoft.com/office/drawing/2014/main" id="{60404AC3-0EEE-6F42-B2D3-AD7C5D03CAAD}"/>
              </a:ext>
            </a:extLst>
          </p:cNvPr>
          <p:cNvSpPr>
            <a:spLocks noRot="1" noChangeArrowheads="1" noTextEdit="1"/>
          </p:cNvSpPr>
          <p:nvPr>
            <p:ph type="sldImg"/>
          </p:nvPr>
        </p:nvSpPr>
        <p:spPr>
          <a:ln/>
        </p:spPr>
      </p:sp>
      <p:sp>
        <p:nvSpPr>
          <p:cNvPr id="165892" name="Rectangle 3">
            <a:extLst>
              <a:ext uri="{FF2B5EF4-FFF2-40B4-BE49-F238E27FC236}">
                <a16:creationId xmlns:a16="http://schemas.microsoft.com/office/drawing/2014/main" id="{0F9CA11B-599E-3045-96A9-1112989445DD}"/>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3F012DB7-42E1-0C4B-8B7C-F9C835191AA8}"/>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89138186-DF02-4C4F-A691-C1BA2C4238DA}" type="slidenum">
              <a:rPr lang="en-US" altLang="en-US">
                <a:latin typeface="Arial" panose="020B0604020202020204" pitchFamily="34" charset="0"/>
              </a:rPr>
              <a:pPr/>
              <a:t>56</a:t>
            </a:fld>
            <a:endParaRPr lang="en-US" altLang="en-US">
              <a:latin typeface="Arial" panose="020B0604020202020204" pitchFamily="34" charset="0"/>
            </a:endParaRPr>
          </a:p>
        </p:txBody>
      </p:sp>
      <p:sp>
        <p:nvSpPr>
          <p:cNvPr id="166915" name="Rectangle 2">
            <a:extLst>
              <a:ext uri="{FF2B5EF4-FFF2-40B4-BE49-F238E27FC236}">
                <a16:creationId xmlns:a16="http://schemas.microsoft.com/office/drawing/2014/main" id="{1893A0D1-E06C-AE40-8D98-2DB272FA907A}"/>
              </a:ext>
            </a:extLst>
          </p:cNvPr>
          <p:cNvSpPr>
            <a:spLocks noRot="1" noChangeArrowheads="1" noTextEdit="1"/>
          </p:cNvSpPr>
          <p:nvPr>
            <p:ph type="sldImg"/>
          </p:nvPr>
        </p:nvSpPr>
        <p:spPr>
          <a:ln/>
        </p:spPr>
      </p:sp>
      <p:sp>
        <p:nvSpPr>
          <p:cNvPr id="166916" name="Rectangle 3">
            <a:extLst>
              <a:ext uri="{FF2B5EF4-FFF2-40B4-BE49-F238E27FC236}">
                <a16:creationId xmlns:a16="http://schemas.microsoft.com/office/drawing/2014/main" id="{C213EB4D-96C2-774C-9B1D-E82B01D11A45}"/>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2D4DAFB4-43D6-8144-BD89-6B16A57E71CE}"/>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CAC89B58-8350-9147-881B-B2E05E5BA2CF}" type="slidenum">
              <a:rPr lang="en-US" altLang="en-US">
                <a:latin typeface="Arial" panose="020B0604020202020204" pitchFamily="34" charset="0"/>
              </a:rPr>
              <a:pPr/>
              <a:t>58</a:t>
            </a:fld>
            <a:endParaRPr lang="en-US" altLang="en-US">
              <a:latin typeface="Arial" panose="020B0604020202020204" pitchFamily="34" charset="0"/>
            </a:endParaRPr>
          </a:p>
        </p:txBody>
      </p:sp>
      <p:sp>
        <p:nvSpPr>
          <p:cNvPr id="167939" name="Rectangle 2">
            <a:extLst>
              <a:ext uri="{FF2B5EF4-FFF2-40B4-BE49-F238E27FC236}">
                <a16:creationId xmlns:a16="http://schemas.microsoft.com/office/drawing/2014/main" id="{4FB3CF1E-2331-1E4A-9C78-E15BB33DBED2}"/>
              </a:ext>
            </a:extLst>
          </p:cNvPr>
          <p:cNvSpPr>
            <a:spLocks noRot="1" noChangeArrowheads="1" noTextEdit="1"/>
          </p:cNvSpPr>
          <p:nvPr>
            <p:ph type="sldImg"/>
          </p:nvPr>
        </p:nvSpPr>
        <p:spPr>
          <a:ln/>
        </p:spPr>
      </p:sp>
      <p:sp>
        <p:nvSpPr>
          <p:cNvPr id="167940" name="Rectangle 3">
            <a:extLst>
              <a:ext uri="{FF2B5EF4-FFF2-40B4-BE49-F238E27FC236}">
                <a16:creationId xmlns:a16="http://schemas.microsoft.com/office/drawing/2014/main" id="{DD6D7910-FBC4-9A4C-8178-38DF11EC8DD5}"/>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B9408002-10E6-C643-B4F4-DAB6FB029A11}"/>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89EA6A35-57B2-1B44-B80A-CB662B848E1F}" type="slidenum">
              <a:rPr lang="en-US" altLang="en-US">
                <a:latin typeface="Arial" panose="020B0604020202020204" pitchFamily="34" charset="0"/>
              </a:rPr>
              <a:pPr/>
              <a:t>5</a:t>
            </a:fld>
            <a:endParaRPr lang="en-US" altLang="en-US">
              <a:latin typeface="Arial" panose="020B0604020202020204" pitchFamily="34" charset="0"/>
            </a:endParaRPr>
          </a:p>
        </p:txBody>
      </p:sp>
      <p:sp>
        <p:nvSpPr>
          <p:cNvPr id="150531" name="Rectangle 2">
            <a:extLst>
              <a:ext uri="{FF2B5EF4-FFF2-40B4-BE49-F238E27FC236}">
                <a16:creationId xmlns:a16="http://schemas.microsoft.com/office/drawing/2014/main" id="{0FEBBB83-BE43-A543-9DFD-80327D780D6A}"/>
              </a:ext>
            </a:extLst>
          </p:cNvPr>
          <p:cNvSpPr>
            <a:spLocks noRot="1" noChangeArrowheads="1" noTextEdit="1"/>
          </p:cNvSpPr>
          <p:nvPr>
            <p:ph type="sldImg"/>
          </p:nvPr>
        </p:nvSpPr>
        <p:spPr>
          <a:ln/>
        </p:spPr>
      </p:sp>
      <p:sp>
        <p:nvSpPr>
          <p:cNvPr id="150532" name="Rectangle 3">
            <a:extLst>
              <a:ext uri="{FF2B5EF4-FFF2-40B4-BE49-F238E27FC236}">
                <a16:creationId xmlns:a16="http://schemas.microsoft.com/office/drawing/2014/main" id="{B06EE2DC-F38F-E64F-93FA-8AE863D613CC}"/>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6E6DD4DF-1101-214F-9320-8DC2E235623B}"/>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7D6CF8B2-DFDD-A94E-9A00-B7393622A7BF}" type="slidenum">
              <a:rPr lang="en-US" altLang="en-US">
                <a:latin typeface="Arial" panose="020B0604020202020204" pitchFamily="34" charset="0"/>
              </a:rPr>
              <a:pPr/>
              <a:t>59</a:t>
            </a:fld>
            <a:endParaRPr lang="en-US" altLang="en-US">
              <a:latin typeface="Arial" panose="020B0604020202020204" pitchFamily="34" charset="0"/>
            </a:endParaRPr>
          </a:p>
        </p:txBody>
      </p:sp>
      <p:sp>
        <p:nvSpPr>
          <p:cNvPr id="168963" name="Rectangle 2">
            <a:extLst>
              <a:ext uri="{FF2B5EF4-FFF2-40B4-BE49-F238E27FC236}">
                <a16:creationId xmlns:a16="http://schemas.microsoft.com/office/drawing/2014/main" id="{615C34A6-7430-144F-A029-9A8C3E6CDE68}"/>
              </a:ext>
            </a:extLst>
          </p:cNvPr>
          <p:cNvSpPr>
            <a:spLocks noRot="1" noChangeArrowheads="1" noTextEdit="1"/>
          </p:cNvSpPr>
          <p:nvPr>
            <p:ph type="sldImg"/>
          </p:nvPr>
        </p:nvSpPr>
        <p:spPr>
          <a:ln/>
        </p:spPr>
      </p:sp>
      <p:sp>
        <p:nvSpPr>
          <p:cNvPr id="168964" name="Rectangle 3">
            <a:extLst>
              <a:ext uri="{FF2B5EF4-FFF2-40B4-BE49-F238E27FC236}">
                <a16:creationId xmlns:a16="http://schemas.microsoft.com/office/drawing/2014/main" id="{A4B36018-7C0B-A54E-AAB8-5BE16F07F1F5}"/>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DBE6020D-696B-F646-A79E-7DB0A792674A}"/>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B7C75C37-20FE-BA4B-860D-619D765BC8AE}" type="slidenum">
              <a:rPr lang="en-US" altLang="en-US">
                <a:latin typeface="Arial" panose="020B0604020202020204" pitchFamily="34" charset="0"/>
              </a:rPr>
              <a:pPr/>
              <a:t>60</a:t>
            </a:fld>
            <a:endParaRPr lang="en-US" altLang="en-US">
              <a:latin typeface="Arial" panose="020B0604020202020204" pitchFamily="34" charset="0"/>
            </a:endParaRPr>
          </a:p>
        </p:txBody>
      </p:sp>
      <p:sp>
        <p:nvSpPr>
          <p:cNvPr id="169987" name="Rectangle 2">
            <a:extLst>
              <a:ext uri="{FF2B5EF4-FFF2-40B4-BE49-F238E27FC236}">
                <a16:creationId xmlns:a16="http://schemas.microsoft.com/office/drawing/2014/main" id="{00116C98-52D4-BA48-A16B-D6A52EC57CBB}"/>
              </a:ext>
            </a:extLst>
          </p:cNvPr>
          <p:cNvSpPr>
            <a:spLocks noRot="1" noChangeArrowheads="1" noTextEdit="1"/>
          </p:cNvSpPr>
          <p:nvPr>
            <p:ph type="sldImg"/>
          </p:nvPr>
        </p:nvSpPr>
        <p:spPr>
          <a:ln/>
        </p:spPr>
      </p:sp>
      <p:sp>
        <p:nvSpPr>
          <p:cNvPr id="169988" name="Rectangle 3">
            <a:extLst>
              <a:ext uri="{FF2B5EF4-FFF2-40B4-BE49-F238E27FC236}">
                <a16:creationId xmlns:a16="http://schemas.microsoft.com/office/drawing/2014/main" id="{9C6519A6-AEA8-B64F-B29A-963E79A7C76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AA7C4C2F-3229-B84E-A4E8-409DA7B7A5D0}"/>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EAEF9817-1C90-1C4D-A4B4-5513C53CB045}" type="slidenum">
              <a:rPr lang="en-US" altLang="en-US">
                <a:latin typeface="Arial" panose="020B0604020202020204" pitchFamily="34" charset="0"/>
              </a:rPr>
              <a:pPr/>
              <a:t>61</a:t>
            </a:fld>
            <a:endParaRPr lang="en-US" altLang="en-US">
              <a:latin typeface="Arial" panose="020B0604020202020204" pitchFamily="34" charset="0"/>
            </a:endParaRPr>
          </a:p>
        </p:txBody>
      </p:sp>
      <p:sp>
        <p:nvSpPr>
          <p:cNvPr id="171011" name="Rectangle 2">
            <a:extLst>
              <a:ext uri="{FF2B5EF4-FFF2-40B4-BE49-F238E27FC236}">
                <a16:creationId xmlns:a16="http://schemas.microsoft.com/office/drawing/2014/main" id="{01436141-DA1B-5749-A0E9-E4366A9C5108}"/>
              </a:ext>
            </a:extLst>
          </p:cNvPr>
          <p:cNvSpPr>
            <a:spLocks noRot="1" noChangeArrowheads="1" noTextEdit="1"/>
          </p:cNvSpPr>
          <p:nvPr>
            <p:ph type="sldImg"/>
          </p:nvPr>
        </p:nvSpPr>
        <p:spPr>
          <a:ln/>
        </p:spPr>
      </p:sp>
      <p:sp>
        <p:nvSpPr>
          <p:cNvPr id="171012" name="Rectangle 3">
            <a:extLst>
              <a:ext uri="{FF2B5EF4-FFF2-40B4-BE49-F238E27FC236}">
                <a16:creationId xmlns:a16="http://schemas.microsoft.com/office/drawing/2014/main" id="{85B46B75-06C8-9C4D-851E-0F82B31EF5E6}"/>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73754780-313D-0947-BD63-14486CAAA255}"/>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76DE2D36-5DBD-E44E-92D8-705810123690}" type="slidenum">
              <a:rPr lang="en-US" altLang="en-US">
                <a:latin typeface="Arial" panose="020B0604020202020204" pitchFamily="34" charset="0"/>
              </a:rPr>
              <a:pPr/>
              <a:t>62</a:t>
            </a:fld>
            <a:endParaRPr lang="en-US" altLang="en-US">
              <a:latin typeface="Arial" panose="020B0604020202020204" pitchFamily="34" charset="0"/>
            </a:endParaRPr>
          </a:p>
        </p:txBody>
      </p:sp>
      <p:sp>
        <p:nvSpPr>
          <p:cNvPr id="172035" name="Rectangle 2">
            <a:extLst>
              <a:ext uri="{FF2B5EF4-FFF2-40B4-BE49-F238E27FC236}">
                <a16:creationId xmlns:a16="http://schemas.microsoft.com/office/drawing/2014/main" id="{46FABCD3-69FE-024D-B46E-D2681F1D46F8}"/>
              </a:ext>
            </a:extLst>
          </p:cNvPr>
          <p:cNvSpPr>
            <a:spLocks noRot="1" noChangeArrowheads="1" noTextEdit="1"/>
          </p:cNvSpPr>
          <p:nvPr>
            <p:ph type="sldImg"/>
          </p:nvPr>
        </p:nvSpPr>
        <p:spPr>
          <a:ln/>
        </p:spPr>
      </p:sp>
      <p:sp>
        <p:nvSpPr>
          <p:cNvPr id="172036" name="Rectangle 3">
            <a:extLst>
              <a:ext uri="{FF2B5EF4-FFF2-40B4-BE49-F238E27FC236}">
                <a16:creationId xmlns:a16="http://schemas.microsoft.com/office/drawing/2014/main" id="{684C2D2A-132D-424F-B223-A3CB2B9A7B5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AE89098C-917D-4540-9564-0C46047B28D6}"/>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5DBCA8FD-186F-D647-A136-B09A5C35C7DF}" type="slidenum">
              <a:rPr lang="en-US" altLang="en-US">
                <a:latin typeface="Arial" panose="020B0604020202020204" pitchFamily="34" charset="0"/>
              </a:rPr>
              <a:pPr/>
              <a:t>63</a:t>
            </a:fld>
            <a:endParaRPr lang="en-US" altLang="en-US">
              <a:latin typeface="Arial" panose="020B0604020202020204" pitchFamily="34" charset="0"/>
            </a:endParaRPr>
          </a:p>
        </p:txBody>
      </p:sp>
      <p:sp>
        <p:nvSpPr>
          <p:cNvPr id="173059" name="Rectangle 2">
            <a:extLst>
              <a:ext uri="{FF2B5EF4-FFF2-40B4-BE49-F238E27FC236}">
                <a16:creationId xmlns:a16="http://schemas.microsoft.com/office/drawing/2014/main" id="{F90BC185-9B58-FC4D-9A83-127542D2130A}"/>
              </a:ext>
            </a:extLst>
          </p:cNvPr>
          <p:cNvSpPr>
            <a:spLocks noRot="1" noChangeArrowheads="1" noTextEdit="1"/>
          </p:cNvSpPr>
          <p:nvPr>
            <p:ph type="sldImg"/>
          </p:nvPr>
        </p:nvSpPr>
        <p:spPr>
          <a:ln/>
        </p:spPr>
      </p:sp>
      <p:sp>
        <p:nvSpPr>
          <p:cNvPr id="173060" name="Rectangle 3">
            <a:extLst>
              <a:ext uri="{FF2B5EF4-FFF2-40B4-BE49-F238E27FC236}">
                <a16:creationId xmlns:a16="http://schemas.microsoft.com/office/drawing/2014/main" id="{68CDD99D-CFDF-DD4F-BFA2-B0B45DF4DAA5}"/>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8B525825-9FE2-BE4E-A08C-CF6AC1309B51}"/>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577E76E8-B034-9C4F-B1CD-5F05FE49A250}" type="slidenum">
              <a:rPr lang="en-US" altLang="en-US">
                <a:latin typeface="Arial" panose="020B0604020202020204" pitchFamily="34" charset="0"/>
              </a:rPr>
              <a:pPr/>
              <a:t>64</a:t>
            </a:fld>
            <a:endParaRPr lang="en-US" altLang="en-US">
              <a:latin typeface="Arial" panose="020B0604020202020204" pitchFamily="34" charset="0"/>
            </a:endParaRPr>
          </a:p>
        </p:txBody>
      </p:sp>
      <p:sp>
        <p:nvSpPr>
          <p:cNvPr id="174083" name="Rectangle 2">
            <a:extLst>
              <a:ext uri="{FF2B5EF4-FFF2-40B4-BE49-F238E27FC236}">
                <a16:creationId xmlns:a16="http://schemas.microsoft.com/office/drawing/2014/main" id="{C3079392-674F-1240-BDE4-2032F6EE697B}"/>
              </a:ext>
            </a:extLst>
          </p:cNvPr>
          <p:cNvSpPr>
            <a:spLocks noRot="1" noChangeArrowheads="1" noTextEdit="1"/>
          </p:cNvSpPr>
          <p:nvPr>
            <p:ph type="sldImg"/>
          </p:nvPr>
        </p:nvSpPr>
        <p:spPr>
          <a:ln/>
        </p:spPr>
      </p:sp>
      <p:sp>
        <p:nvSpPr>
          <p:cNvPr id="174084" name="Rectangle 3">
            <a:extLst>
              <a:ext uri="{FF2B5EF4-FFF2-40B4-BE49-F238E27FC236}">
                <a16:creationId xmlns:a16="http://schemas.microsoft.com/office/drawing/2014/main" id="{3309F04E-3169-1243-8804-16D4DA792853}"/>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2462CF91-FA32-BD47-B363-94106F105790}"/>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4C53F1C6-492E-9644-B050-FB1E9E31674E}" type="slidenum">
              <a:rPr lang="en-US" altLang="en-US">
                <a:latin typeface="Arial" panose="020B0604020202020204" pitchFamily="34" charset="0"/>
              </a:rPr>
              <a:pPr/>
              <a:t>65</a:t>
            </a:fld>
            <a:endParaRPr lang="en-US" altLang="en-US">
              <a:latin typeface="Arial" panose="020B0604020202020204" pitchFamily="34" charset="0"/>
            </a:endParaRPr>
          </a:p>
        </p:txBody>
      </p:sp>
      <p:sp>
        <p:nvSpPr>
          <p:cNvPr id="175107" name="Rectangle 2">
            <a:extLst>
              <a:ext uri="{FF2B5EF4-FFF2-40B4-BE49-F238E27FC236}">
                <a16:creationId xmlns:a16="http://schemas.microsoft.com/office/drawing/2014/main" id="{C1718DF0-C50B-B741-94E8-4C092D94F41E}"/>
              </a:ext>
            </a:extLst>
          </p:cNvPr>
          <p:cNvSpPr>
            <a:spLocks noRot="1" noChangeArrowheads="1" noTextEdit="1"/>
          </p:cNvSpPr>
          <p:nvPr>
            <p:ph type="sldImg"/>
          </p:nvPr>
        </p:nvSpPr>
        <p:spPr>
          <a:ln/>
        </p:spPr>
      </p:sp>
      <p:sp>
        <p:nvSpPr>
          <p:cNvPr id="175108" name="Rectangle 3">
            <a:extLst>
              <a:ext uri="{FF2B5EF4-FFF2-40B4-BE49-F238E27FC236}">
                <a16:creationId xmlns:a16="http://schemas.microsoft.com/office/drawing/2014/main" id="{AA7700B1-D48E-694C-8F01-890BFE220FE5}"/>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CDE415C1-6F6B-254E-918F-F56E504B7B95}"/>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4739CF6F-9D13-9C47-A109-664068527A46}" type="slidenum">
              <a:rPr lang="en-US" altLang="en-US">
                <a:latin typeface="Arial" panose="020B0604020202020204" pitchFamily="34" charset="0"/>
              </a:rPr>
              <a:pPr/>
              <a:t>66</a:t>
            </a:fld>
            <a:endParaRPr lang="en-US" altLang="en-US">
              <a:latin typeface="Arial" panose="020B0604020202020204" pitchFamily="34" charset="0"/>
            </a:endParaRPr>
          </a:p>
        </p:txBody>
      </p:sp>
      <p:sp>
        <p:nvSpPr>
          <p:cNvPr id="176131" name="Rectangle 2">
            <a:extLst>
              <a:ext uri="{FF2B5EF4-FFF2-40B4-BE49-F238E27FC236}">
                <a16:creationId xmlns:a16="http://schemas.microsoft.com/office/drawing/2014/main" id="{5BF40FC4-0C23-8C45-9D6C-3271707162CC}"/>
              </a:ext>
            </a:extLst>
          </p:cNvPr>
          <p:cNvSpPr>
            <a:spLocks noRot="1" noChangeArrowheads="1" noTextEdit="1"/>
          </p:cNvSpPr>
          <p:nvPr>
            <p:ph type="sldImg"/>
          </p:nvPr>
        </p:nvSpPr>
        <p:spPr>
          <a:ln/>
        </p:spPr>
      </p:sp>
      <p:sp>
        <p:nvSpPr>
          <p:cNvPr id="176132" name="Rectangle 3">
            <a:extLst>
              <a:ext uri="{FF2B5EF4-FFF2-40B4-BE49-F238E27FC236}">
                <a16:creationId xmlns:a16="http://schemas.microsoft.com/office/drawing/2014/main" id="{7746B3C2-2EE4-1B4F-BD8F-05348C9DB357}"/>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CF22CE48-5540-2641-837F-6F6730B9ED5C}"/>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3D10DD7F-789B-A348-8547-07FF71E6611A}" type="slidenum">
              <a:rPr lang="en-US" altLang="en-US">
                <a:latin typeface="Arial" panose="020B0604020202020204" pitchFamily="34" charset="0"/>
              </a:rPr>
              <a:pPr/>
              <a:t>67</a:t>
            </a:fld>
            <a:endParaRPr lang="en-US" altLang="en-US">
              <a:latin typeface="Arial" panose="020B0604020202020204" pitchFamily="34" charset="0"/>
            </a:endParaRPr>
          </a:p>
        </p:txBody>
      </p:sp>
      <p:sp>
        <p:nvSpPr>
          <p:cNvPr id="177155" name="Rectangle 2">
            <a:extLst>
              <a:ext uri="{FF2B5EF4-FFF2-40B4-BE49-F238E27FC236}">
                <a16:creationId xmlns:a16="http://schemas.microsoft.com/office/drawing/2014/main" id="{2C17D5ED-6395-B548-BCB1-9EFDA6E2715E}"/>
              </a:ext>
            </a:extLst>
          </p:cNvPr>
          <p:cNvSpPr>
            <a:spLocks noRot="1" noChangeArrowheads="1" noTextEdit="1"/>
          </p:cNvSpPr>
          <p:nvPr>
            <p:ph type="sldImg"/>
          </p:nvPr>
        </p:nvSpPr>
        <p:spPr>
          <a:ln/>
        </p:spPr>
      </p:sp>
      <p:sp>
        <p:nvSpPr>
          <p:cNvPr id="177156" name="Rectangle 3">
            <a:extLst>
              <a:ext uri="{FF2B5EF4-FFF2-40B4-BE49-F238E27FC236}">
                <a16:creationId xmlns:a16="http://schemas.microsoft.com/office/drawing/2014/main" id="{6BE62CDD-B664-0D43-83F6-4DB08B114659}"/>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6F45DCF4-C2A1-7347-947F-C14C3A183253}"/>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D9B0989F-6A50-3945-89E1-12B627F5CA38}" type="slidenum">
              <a:rPr lang="en-US" altLang="en-US">
                <a:latin typeface="Arial" panose="020B0604020202020204" pitchFamily="34" charset="0"/>
              </a:rPr>
              <a:pPr/>
              <a:t>68</a:t>
            </a:fld>
            <a:endParaRPr lang="en-US" altLang="en-US">
              <a:latin typeface="Arial" panose="020B0604020202020204" pitchFamily="34" charset="0"/>
            </a:endParaRPr>
          </a:p>
        </p:txBody>
      </p:sp>
      <p:sp>
        <p:nvSpPr>
          <p:cNvPr id="178179" name="Rectangle 2">
            <a:extLst>
              <a:ext uri="{FF2B5EF4-FFF2-40B4-BE49-F238E27FC236}">
                <a16:creationId xmlns:a16="http://schemas.microsoft.com/office/drawing/2014/main" id="{52ED02B3-2D9A-F14D-9A93-4B6591D4ABB0}"/>
              </a:ext>
            </a:extLst>
          </p:cNvPr>
          <p:cNvSpPr>
            <a:spLocks noRot="1" noChangeArrowheads="1" noTextEdit="1"/>
          </p:cNvSpPr>
          <p:nvPr>
            <p:ph type="sldImg"/>
          </p:nvPr>
        </p:nvSpPr>
        <p:spPr>
          <a:ln/>
        </p:spPr>
      </p:sp>
      <p:sp>
        <p:nvSpPr>
          <p:cNvPr id="178180" name="Rectangle 3">
            <a:extLst>
              <a:ext uri="{FF2B5EF4-FFF2-40B4-BE49-F238E27FC236}">
                <a16:creationId xmlns:a16="http://schemas.microsoft.com/office/drawing/2014/main" id="{D16C2F6A-8E25-F147-9CE3-9225F5C953C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F8EC9921-371D-A049-8805-646A5E4E18F5}"/>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5BE88F9A-1C0E-E947-9651-06527A9D7AF3}" type="slidenum">
              <a:rPr lang="en-US" altLang="en-US">
                <a:latin typeface="Arial" panose="020B0604020202020204" pitchFamily="34" charset="0"/>
              </a:rPr>
              <a:pPr/>
              <a:t>6</a:t>
            </a:fld>
            <a:endParaRPr lang="en-US" altLang="en-US">
              <a:latin typeface="Arial" panose="020B0604020202020204" pitchFamily="34" charset="0"/>
            </a:endParaRPr>
          </a:p>
        </p:txBody>
      </p:sp>
      <p:sp>
        <p:nvSpPr>
          <p:cNvPr id="151555" name="Rectangle 2">
            <a:extLst>
              <a:ext uri="{FF2B5EF4-FFF2-40B4-BE49-F238E27FC236}">
                <a16:creationId xmlns:a16="http://schemas.microsoft.com/office/drawing/2014/main" id="{1E58F23A-3DCA-4749-BFFB-ABEA76DFEEAA}"/>
              </a:ext>
            </a:extLst>
          </p:cNvPr>
          <p:cNvSpPr>
            <a:spLocks noRot="1" noChangeArrowheads="1" noTextEdit="1"/>
          </p:cNvSpPr>
          <p:nvPr>
            <p:ph type="sldImg"/>
          </p:nvPr>
        </p:nvSpPr>
        <p:spPr>
          <a:ln/>
        </p:spPr>
      </p:sp>
      <p:sp>
        <p:nvSpPr>
          <p:cNvPr id="151556" name="Rectangle 3">
            <a:extLst>
              <a:ext uri="{FF2B5EF4-FFF2-40B4-BE49-F238E27FC236}">
                <a16:creationId xmlns:a16="http://schemas.microsoft.com/office/drawing/2014/main" id="{6630FABD-A979-C94D-B1A8-5E035DC0445C}"/>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71DCA252-50CC-5644-A13F-738A205F1F82}"/>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C4146FAE-0ECF-7241-AA98-410357CA85DE}" type="slidenum">
              <a:rPr lang="en-US" altLang="en-US">
                <a:latin typeface="Arial" panose="020B0604020202020204" pitchFamily="34" charset="0"/>
              </a:rPr>
              <a:pPr/>
              <a:t>69</a:t>
            </a:fld>
            <a:endParaRPr lang="en-US" altLang="en-US">
              <a:latin typeface="Arial" panose="020B0604020202020204" pitchFamily="34" charset="0"/>
            </a:endParaRPr>
          </a:p>
        </p:txBody>
      </p:sp>
      <p:sp>
        <p:nvSpPr>
          <p:cNvPr id="179203" name="Rectangle 2">
            <a:extLst>
              <a:ext uri="{FF2B5EF4-FFF2-40B4-BE49-F238E27FC236}">
                <a16:creationId xmlns:a16="http://schemas.microsoft.com/office/drawing/2014/main" id="{00C6237F-92B0-FA4F-A0BA-766687F1F6D3}"/>
              </a:ext>
            </a:extLst>
          </p:cNvPr>
          <p:cNvSpPr>
            <a:spLocks noRot="1" noChangeArrowheads="1" noTextEdit="1"/>
          </p:cNvSpPr>
          <p:nvPr>
            <p:ph type="sldImg"/>
          </p:nvPr>
        </p:nvSpPr>
        <p:spPr>
          <a:ln/>
        </p:spPr>
      </p:sp>
      <p:sp>
        <p:nvSpPr>
          <p:cNvPr id="179204" name="Rectangle 3">
            <a:extLst>
              <a:ext uri="{FF2B5EF4-FFF2-40B4-BE49-F238E27FC236}">
                <a16:creationId xmlns:a16="http://schemas.microsoft.com/office/drawing/2014/main" id="{D09C78AF-F794-244D-9A44-C5B906ABF0DA}"/>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D489D1C7-BAF7-004E-A172-55FB232C0A70}"/>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DD82D0AF-E4FA-FE42-8458-FDDAA1AB112F}" type="slidenum">
              <a:rPr lang="en-US" altLang="en-US">
                <a:latin typeface="Arial" panose="020B0604020202020204" pitchFamily="34" charset="0"/>
              </a:rPr>
              <a:pPr/>
              <a:t>70</a:t>
            </a:fld>
            <a:endParaRPr lang="en-US" altLang="en-US">
              <a:latin typeface="Arial" panose="020B0604020202020204" pitchFamily="34" charset="0"/>
            </a:endParaRPr>
          </a:p>
        </p:txBody>
      </p:sp>
      <p:sp>
        <p:nvSpPr>
          <p:cNvPr id="180227" name="Rectangle 2">
            <a:extLst>
              <a:ext uri="{FF2B5EF4-FFF2-40B4-BE49-F238E27FC236}">
                <a16:creationId xmlns:a16="http://schemas.microsoft.com/office/drawing/2014/main" id="{B6ED7237-89BF-A34F-9EE2-DBEF9BB6049C}"/>
              </a:ext>
            </a:extLst>
          </p:cNvPr>
          <p:cNvSpPr>
            <a:spLocks noRot="1" noChangeArrowheads="1" noTextEdit="1"/>
          </p:cNvSpPr>
          <p:nvPr>
            <p:ph type="sldImg"/>
          </p:nvPr>
        </p:nvSpPr>
        <p:spPr>
          <a:ln/>
        </p:spPr>
      </p:sp>
      <p:sp>
        <p:nvSpPr>
          <p:cNvPr id="180228" name="Rectangle 3">
            <a:extLst>
              <a:ext uri="{FF2B5EF4-FFF2-40B4-BE49-F238E27FC236}">
                <a16:creationId xmlns:a16="http://schemas.microsoft.com/office/drawing/2014/main" id="{DCB54C38-2F50-AD4C-83F9-AFBAC64CFA2A}"/>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2D5D77B3-3476-0D4E-B87E-D84EC42BE752}"/>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1635E47B-C499-D943-BC3E-43780B55DFEF}" type="slidenum">
              <a:rPr lang="en-US" altLang="en-US">
                <a:latin typeface="Arial" panose="020B0604020202020204" pitchFamily="34" charset="0"/>
              </a:rPr>
              <a:pPr/>
              <a:t>71</a:t>
            </a:fld>
            <a:endParaRPr lang="en-US" altLang="en-US">
              <a:latin typeface="Arial" panose="020B0604020202020204" pitchFamily="34" charset="0"/>
            </a:endParaRPr>
          </a:p>
        </p:txBody>
      </p:sp>
      <p:sp>
        <p:nvSpPr>
          <p:cNvPr id="181251" name="Rectangle 2">
            <a:extLst>
              <a:ext uri="{FF2B5EF4-FFF2-40B4-BE49-F238E27FC236}">
                <a16:creationId xmlns:a16="http://schemas.microsoft.com/office/drawing/2014/main" id="{8B112EED-74E3-0549-AED4-FA152A259641}"/>
              </a:ext>
            </a:extLst>
          </p:cNvPr>
          <p:cNvSpPr>
            <a:spLocks noRot="1" noChangeArrowheads="1" noTextEdit="1"/>
          </p:cNvSpPr>
          <p:nvPr>
            <p:ph type="sldImg"/>
          </p:nvPr>
        </p:nvSpPr>
        <p:spPr>
          <a:ln/>
        </p:spPr>
      </p:sp>
      <p:sp>
        <p:nvSpPr>
          <p:cNvPr id="181252" name="Rectangle 3">
            <a:extLst>
              <a:ext uri="{FF2B5EF4-FFF2-40B4-BE49-F238E27FC236}">
                <a16:creationId xmlns:a16="http://schemas.microsoft.com/office/drawing/2014/main" id="{E3C33ED4-CB41-0449-BFAA-D8C396C7A626}"/>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1EA0FD7F-0131-894F-8C9D-FED81022EEAA}"/>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B8AF5873-D7F5-4643-8DFF-E63BA5DFC05A}" type="slidenum">
              <a:rPr lang="en-US" altLang="en-US">
                <a:latin typeface="Arial" panose="020B0604020202020204" pitchFamily="34" charset="0"/>
              </a:rPr>
              <a:pPr/>
              <a:t>72</a:t>
            </a:fld>
            <a:endParaRPr lang="en-US" altLang="en-US">
              <a:latin typeface="Arial" panose="020B0604020202020204" pitchFamily="34" charset="0"/>
            </a:endParaRPr>
          </a:p>
        </p:txBody>
      </p:sp>
      <p:sp>
        <p:nvSpPr>
          <p:cNvPr id="182275" name="Rectangle 2">
            <a:extLst>
              <a:ext uri="{FF2B5EF4-FFF2-40B4-BE49-F238E27FC236}">
                <a16:creationId xmlns:a16="http://schemas.microsoft.com/office/drawing/2014/main" id="{037F7F02-C851-AE42-9241-DC2955563D53}"/>
              </a:ext>
            </a:extLst>
          </p:cNvPr>
          <p:cNvSpPr>
            <a:spLocks noRot="1" noChangeArrowheads="1" noTextEdit="1"/>
          </p:cNvSpPr>
          <p:nvPr>
            <p:ph type="sldImg"/>
          </p:nvPr>
        </p:nvSpPr>
        <p:spPr>
          <a:ln/>
        </p:spPr>
      </p:sp>
      <p:sp>
        <p:nvSpPr>
          <p:cNvPr id="182276" name="Rectangle 3">
            <a:extLst>
              <a:ext uri="{FF2B5EF4-FFF2-40B4-BE49-F238E27FC236}">
                <a16:creationId xmlns:a16="http://schemas.microsoft.com/office/drawing/2014/main" id="{51DB78DB-A524-BC45-A02B-17BECB11CDC2}"/>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973F67CA-DA49-B04C-B0C9-34D28E6680EF}"/>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41EB8023-C09C-A644-91A8-9768D9C128A9}" type="slidenum">
              <a:rPr lang="en-US" altLang="en-US">
                <a:latin typeface="Arial" panose="020B0604020202020204" pitchFamily="34" charset="0"/>
              </a:rPr>
              <a:pPr/>
              <a:t>73</a:t>
            </a:fld>
            <a:endParaRPr lang="en-US" altLang="en-US">
              <a:latin typeface="Arial" panose="020B0604020202020204" pitchFamily="34" charset="0"/>
            </a:endParaRPr>
          </a:p>
        </p:txBody>
      </p:sp>
      <p:sp>
        <p:nvSpPr>
          <p:cNvPr id="183299" name="Rectangle 2">
            <a:extLst>
              <a:ext uri="{FF2B5EF4-FFF2-40B4-BE49-F238E27FC236}">
                <a16:creationId xmlns:a16="http://schemas.microsoft.com/office/drawing/2014/main" id="{93401EDA-ADE5-0342-A4BA-6518A1BBBA4E}"/>
              </a:ext>
            </a:extLst>
          </p:cNvPr>
          <p:cNvSpPr>
            <a:spLocks noRot="1" noChangeArrowheads="1" noTextEdit="1"/>
          </p:cNvSpPr>
          <p:nvPr>
            <p:ph type="sldImg"/>
          </p:nvPr>
        </p:nvSpPr>
        <p:spPr>
          <a:ln/>
        </p:spPr>
      </p:sp>
      <p:sp>
        <p:nvSpPr>
          <p:cNvPr id="183300" name="Rectangle 3">
            <a:extLst>
              <a:ext uri="{FF2B5EF4-FFF2-40B4-BE49-F238E27FC236}">
                <a16:creationId xmlns:a16="http://schemas.microsoft.com/office/drawing/2014/main" id="{DFA39B53-EF21-FD44-B965-9AB4FA81DC55}"/>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645863B3-FBBB-6943-AC11-4F1603E89CCF}"/>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16C565FA-182C-4646-8E55-A296BF0A1966}" type="slidenum">
              <a:rPr lang="en-US" altLang="en-US">
                <a:latin typeface="Arial" panose="020B0604020202020204" pitchFamily="34" charset="0"/>
              </a:rPr>
              <a:pPr/>
              <a:t>74</a:t>
            </a:fld>
            <a:endParaRPr lang="en-US" altLang="en-US">
              <a:latin typeface="Arial" panose="020B0604020202020204" pitchFamily="34" charset="0"/>
            </a:endParaRPr>
          </a:p>
        </p:txBody>
      </p:sp>
      <p:sp>
        <p:nvSpPr>
          <p:cNvPr id="184323" name="Rectangle 2">
            <a:extLst>
              <a:ext uri="{FF2B5EF4-FFF2-40B4-BE49-F238E27FC236}">
                <a16:creationId xmlns:a16="http://schemas.microsoft.com/office/drawing/2014/main" id="{F57C778A-A8D7-1340-8C24-6C0BFB79EC75}"/>
              </a:ext>
            </a:extLst>
          </p:cNvPr>
          <p:cNvSpPr>
            <a:spLocks noRot="1" noChangeArrowheads="1" noTextEdit="1"/>
          </p:cNvSpPr>
          <p:nvPr>
            <p:ph type="sldImg"/>
          </p:nvPr>
        </p:nvSpPr>
        <p:spPr>
          <a:ln/>
        </p:spPr>
      </p:sp>
      <p:sp>
        <p:nvSpPr>
          <p:cNvPr id="184324" name="Rectangle 3">
            <a:extLst>
              <a:ext uri="{FF2B5EF4-FFF2-40B4-BE49-F238E27FC236}">
                <a16:creationId xmlns:a16="http://schemas.microsoft.com/office/drawing/2014/main" id="{D43FE82B-E0B7-4946-91A3-034A1529F56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8BEF4D9D-0BE9-C043-B4E1-7E305FF28239}"/>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A24B3455-81DB-8347-B9BA-8624EDA65C00}" type="slidenum">
              <a:rPr lang="en-US" altLang="en-US">
                <a:latin typeface="Arial" panose="020B0604020202020204" pitchFamily="34" charset="0"/>
              </a:rPr>
              <a:pPr/>
              <a:t>75</a:t>
            </a:fld>
            <a:endParaRPr lang="en-US" altLang="en-US">
              <a:latin typeface="Arial" panose="020B0604020202020204" pitchFamily="34" charset="0"/>
            </a:endParaRPr>
          </a:p>
        </p:txBody>
      </p:sp>
      <p:sp>
        <p:nvSpPr>
          <p:cNvPr id="185347" name="Rectangle 2">
            <a:extLst>
              <a:ext uri="{FF2B5EF4-FFF2-40B4-BE49-F238E27FC236}">
                <a16:creationId xmlns:a16="http://schemas.microsoft.com/office/drawing/2014/main" id="{0C3A2999-057F-0040-A9CE-F46FC5743424}"/>
              </a:ext>
            </a:extLst>
          </p:cNvPr>
          <p:cNvSpPr>
            <a:spLocks noRot="1" noChangeArrowheads="1" noTextEdit="1"/>
          </p:cNvSpPr>
          <p:nvPr>
            <p:ph type="sldImg"/>
          </p:nvPr>
        </p:nvSpPr>
        <p:spPr>
          <a:ln/>
        </p:spPr>
      </p:sp>
      <p:sp>
        <p:nvSpPr>
          <p:cNvPr id="185348" name="Rectangle 3">
            <a:extLst>
              <a:ext uri="{FF2B5EF4-FFF2-40B4-BE49-F238E27FC236}">
                <a16:creationId xmlns:a16="http://schemas.microsoft.com/office/drawing/2014/main" id="{860AF191-48FA-D444-83E8-1BBE17A5295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AF967813-8E40-144A-AAD9-13B5ABC7B701}"/>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DBF91551-491E-0E4A-BDDF-B8BB139DDA58}" type="slidenum">
              <a:rPr lang="en-US" altLang="en-US">
                <a:latin typeface="Arial" panose="020B0604020202020204" pitchFamily="34" charset="0"/>
              </a:rPr>
              <a:pPr/>
              <a:t>76</a:t>
            </a:fld>
            <a:endParaRPr lang="en-US" altLang="en-US">
              <a:latin typeface="Arial" panose="020B0604020202020204" pitchFamily="34" charset="0"/>
            </a:endParaRPr>
          </a:p>
        </p:txBody>
      </p:sp>
      <p:sp>
        <p:nvSpPr>
          <p:cNvPr id="186371" name="Rectangle 2">
            <a:extLst>
              <a:ext uri="{FF2B5EF4-FFF2-40B4-BE49-F238E27FC236}">
                <a16:creationId xmlns:a16="http://schemas.microsoft.com/office/drawing/2014/main" id="{7D01BA5F-CD23-CF43-8477-DC189DFAD961}"/>
              </a:ext>
            </a:extLst>
          </p:cNvPr>
          <p:cNvSpPr>
            <a:spLocks noRot="1" noChangeArrowheads="1" noTextEdit="1"/>
          </p:cNvSpPr>
          <p:nvPr>
            <p:ph type="sldImg"/>
          </p:nvPr>
        </p:nvSpPr>
        <p:spPr>
          <a:ln/>
        </p:spPr>
      </p:sp>
      <p:sp>
        <p:nvSpPr>
          <p:cNvPr id="186372" name="Rectangle 3">
            <a:extLst>
              <a:ext uri="{FF2B5EF4-FFF2-40B4-BE49-F238E27FC236}">
                <a16:creationId xmlns:a16="http://schemas.microsoft.com/office/drawing/2014/main" id="{1C7E5E0B-89DF-EE4E-9040-085D0D9BC1DC}"/>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96EBBCE6-B4C4-8B4D-95C0-8175912CC86D}"/>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538BD026-27AE-6643-BAA6-F8E670C547EC}" type="slidenum">
              <a:rPr lang="en-US" altLang="en-US">
                <a:latin typeface="Arial" panose="020B0604020202020204" pitchFamily="34" charset="0"/>
              </a:rPr>
              <a:pPr/>
              <a:t>77</a:t>
            </a:fld>
            <a:endParaRPr lang="en-US" altLang="en-US">
              <a:latin typeface="Arial" panose="020B0604020202020204" pitchFamily="34" charset="0"/>
            </a:endParaRPr>
          </a:p>
        </p:txBody>
      </p:sp>
      <p:sp>
        <p:nvSpPr>
          <p:cNvPr id="187395" name="Rectangle 2">
            <a:extLst>
              <a:ext uri="{FF2B5EF4-FFF2-40B4-BE49-F238E27FC236}">
                <a16:creationId xmlns:a16="http://schemas.microsoft.com/office/drawing/2014/main" id="{055B3109-68C2-A74C-843B-978F35A7DEA0}"/>
              </a:ext>
            </a:extLst>
          </p:cNvPr>
          <p:cNvSpPr>
            <a:spLocks noRot="1" noChangeArrowheads="1" noTextEdit="1"/>
          </p:cNvSpPr>
          <p:nvPr>
            <p:ph type="sldImg"/>
          </p:nvPr>
        </p:nvSpPr>
        <p:spPr>
          <a:ln/>
        </p:spPr>
      </p:sp>
      <p:sp>
        <p:nvSpPr>
          <p:cNvPr id="187396" name="Rectangle 3">
            <a:extLst>
              <a:ext uri="{FF2B5EF4-FFF2-40B4-BE49-F238E27FC236}">
                <a16:creationId xmlns:a16="http://schemas.microsoft.com/office/drawing/2014/main" id="{8E9CABA1-BC15-8E43-BA15-C85DBF2E308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1E513E43-7BE9-4E42-9144-D88916423529}"/>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CDBB66AE-C8D2-AD4C-B45E-A486A4F19F1D}" type="slidenum">
              <a:rPr lang="en-US" altLang="en-US">
                <a:latin typeface="Arial" panose="020B0604020202020204" pitchFamily="34" charset="0"/>
              </a:rPr>
              <a:pPr/>
              <a:t>78</a:t>
            </a:fld>
            <a:endParaRPr lang="en-US" altLang="en-US">
              <a:latin typeface="Arial" panose="020B0604020202020204" pitchFamily="34" charset="0"/>
            </a:endParaRPr>
          </a:p>
        </p:txBody>
      </p:sp>
      <p:sp>
        <p:nvSpPr>
          <p:cNvPr id="188419" name="Rectangle 2">
            <a:extLst>
              <a:ext uri="{FF2B5EF4-FFF2-40B4-BE49-F238E27FC236}">
                <a16:creationId xmlns:a16="http://schemas.microsoft.com/office/drawing/2014/main" id="{E8CF5A77-6915-8141-89D5-9EB0844F1888}"/>
              </a:ext>
            </a:extLst>
          </p:cNvPr>
          <p:cNvSpPr>
            <a:spLocks noRot="1" noChangeArrowheads="1" noTextEdit="1"/>
          </p:cNvSpPr>
          <p:nvPr>
            <p:ph type="sldImg"/>
          </p:nvPr>
        </p:nvSpPr>
        <p:spPr>
          <a:ln/>
        </p:spPr>
      </p:sp>
      <p:sp>
        <p:nvSpPr>
          <p:cNvPr id="188420" name="Rectangle 3">
            <a:extLst>
              <a:ext uri="{FF2B5EF4-FFF2-40B4-BE49-F238E27FC236}">
                <a16:creationId xmlns:a16="http://schemas.microsoft.com/office/drawing/2014/main" id="{25E7CC80-A019-074E-900C-FF2741DE06F0}"/>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4DD4427D-FCF4-A740-8F0D-F629E1526FDC}"/>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561B0933-6FE2-414F-B949-10FD78A275EF}" type="slidenum">
              <a:rPr lang="en-US" altLang="en-US">
                <a:latin typeface="Arial" panose="020B0604020202020204" pitchFamily="34" charset="0"/>
              </a:rPr>
              <a:pPr/>
              <a:t>23</a:t>
            </a:fld>
            <a:endParaRPr lang="en-US" altLang="en-US">
              <a:latin typeface="Arial" panose="020B0604020202020204" pitchFamily="34" charset="0"/>
            </a:endParaRPr>
          </a:p>
        </p:txBody>
      </p:sp>
      <p:sp>
        <p:nvSpPr>
          <p:cNvPr id="152579" name="Rectangle 2">
            <a:extLst>
              <a:ext uri="{FF2B5EF4-FFF2-40B4-BE49-F238E27FC236}">
                <a16:creationId xmlns:a16="http://schemas.microsoft.com/office/drawing/2014/main" id="{EB9D0A8E-B0EF-0F4E-98CD-B405B02F65D4}"/>
              </a:ext>
            </a:extLst>
          </p:cNvPr>
          <p:cNvSpPr>
            <a:spLocks noRot="1" noChangeArrowheads="1" noTextEdit="1"/>
          </p:cNvSpPr>
          <p:nvPr>
            <p:ph type="sldImg"/>
          </p:nvPr>
        </p:nvSpPr>
        <p:spPr>
          <a:ln/>
        </p:spPr>
      </p:sp>
      <p:sp>
        <p:nvSpPr>
          <p:cNvPr id="152580" name="Rectangle 3">
            <a:extLst>
              <a:ext uri="{FF2B5EF4-FFF2-40B4-BE49-F238E27FC236}">
                <a16:creationId xmlns:a16="http://schemas.microsoft.com/office/drawing/2014/main" id="{1DAA21C9-4879-444F-A576-781AEFC34DEA}"/>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a:extLst>
              <a:ext uri="{FF2B5EF4-FFF2-40B4-BE49-F238E27FC236}">
                <a16:creationId xmlns:a16="http://schemas.microsoft.com/office/drawing/2014/main" id="{74030323-AD4E-3F41-B6C9-BBC2FB9C4C7F}"/>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3B417C56-F2B5-9F47-8EB7-93AE553411EA}" type="slidenum">
              <a:rPr lang="en-US" altLang="en-US">
                <a:latin typeface="Arial" panose="020B0604020202020204" pitchFamily="34" charset="0"/>
              </a:rPr>
              <a:pPr/>
              <a:t>79</a:t>
            </a:fld>
            <a:endParaRPr lang="en-US" altLang="en-US">
              <a:latin typeface="Arial" panose="020B0604020202020204" pitchFamily="34" charset="0"/>
            </a:endParaRPr>
          </a:p>
        </p:txBody>
      </p:sp>
      <p:sp>
        <p:nvSpPr>
          <p:cNvPr id="189443" name="Rectangle 2">
            <a:extLst>
              <a:ext uri="{FF2B5EF4-FFF2-40B4-BE49-F238E27FC236}">
                <a16:creationId xmlns:a16="http://schemas.microsoft.com/office/drawing/2014/main" id="{60E75135-E8D2-DA4D-93CA-C26FA1E63C09}"/>
              </a:ext>
            </a:extLst>
          </p:cNvPr>
          <p:cNvSpPr>
            <a:spLocks noRot="1" noChangeArrowheads="1" noTextEdit="1"/>
          </p:cNvSpPr>
          <p:nvPr>
            <p:ph type="sldImg"/>
          </p:nvPr>
        </p:nvSpPr>
        <p:spPr>
          <a:ln/>
        </p:spPr>
      </p:sp>
      <p:sp>
        <p:nvSpPr>
          <p:cNvPr id="189444" name="Rectangle 3">
            <a:extLst>
              <a:ext uri="{FF2B5EF4-FFF2-40B4-BE49-F238E27FC236}">
                <a16:creationId xmlns:a16="http://schemas.microsoft.com/office/drawing/2014/main" id="{19F0DAAB-FAE0-0E49-AA80-B1F066B49CD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8881E001-DA15-2A44-B534-4E2C7C1AF7F7}"/>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ABFD624A-21B0-044E-9A06-D8CC9B43752E}" type="slidenum">
              <a:rPr lang="en-US" altLang="en-US">
                <a:latin typeface="Arial" panose="020B0604020202020204" pitchFamily="34" charset="0"/>
              </a:rPr>
              <a:pPr/>
              <a:t>80</a:t>
            </a:fld>
            <a:endParaRPr lang="en-US" altLang="en-US">
              <a:latin typeface="Arial" panose="020B0604020202020204" pitchFamily="34" charset="0"/>
            </a:endParaRPr>
          </a:p>
        </p:txBody>
      </p:sp>
      <p:sp>
        <p:nvSpPr>
          <p:cNvPr id="190467" name="Rectangle 2">
            <a:extLst>
              <a:ext uri="{FF2B5EF4-FFF2-40B4-BE49-F238E27FC236}">
                <a16:creationId xmlns:a16="http://schemas.microsoft.com/office/drawing/2014/main" id="{9813F7D0-336D-E647-A2D1-FD14DE024414}"/>
              </a:ext>
            </a:extLst>
          </p:cNvPr>
          <p:cNvSpPr>
            <a:spLocks noRot="1" noChangeArrowheads="1" noTextEdit="1"/>
          </p:cNvSpPr>
          <p:nvPr>
            <p:ph type="sldImg"/>
          </p:nvPr>
        </p:nvSpPr>
        <p:spPr>
          <a:ln/>
        </p:spPr>
      </p:sp>
      <p:sp>
        <p:nvSpPr>
          <p:cNvPr id="190468" name="Rectangle 3">
            <a:extLst>
              <a:ext uri="{FF2B5EF4-FFF2-40B4-BE49-F238E27FC236}">
                <a16:creationId xmlns:a16="http://schemas.microsoft.com/office/drawing/2014/main" id="{EFF180A4-B77F-6E4D-97DA-4692EB3D50E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DA5679DB-1643-3C40-9049-1B1562A43FE6}"/>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CD7C4D0A-4BE3-9C4E-97A1-7C165BEEB0A5}" type="slidenum">
              <a:rPr lang="en-US" altLang="en-US">
                <a:latin typeface="Arial" panose="020B0604020202020204" pitchFamily="34" charset="0"/>
              </a:rPr>
              <a:pPr/>
              <a:t>81</a:t>
            </a:fld>
            <a:endParaRPr lang="en-US" altLang="en-US">
              <a:latin typeface="Arial" panose="020B0604020202020204" pitchFamily="34" charset="0"/>
            </a:endParaRPr>
          </a:p>
        </p:txBody>
      </p:sp>
      <p:sp>
        <p:nvSpPr>
          <p:cNvPr id="191491" name="Rectangle 2">
            <a:extLst>
              <a:ext uri="{FF2B5EF4-FFF2-40B4-BE49-F238E27FC236}">
                <a16:creationId xmlns:a16="http://schemas.microsoft.com/office/drawing/2014/main" id="{F99782B7-61B0-784D-A7FD-DD0C970E4BE7}"/>
              </a:ext>
            </a:extLst>
          </p:cNvPr>
          <p:cNvSpPr>
            <a:spLocks noRot="1" noChangeArrowheads="1" noTextEdit="1"/>
          </p:cNvSpPr>
          <p:nvPr>
            <p:ph type="sldImg"/>
          </p:nvPr>
        </p:nvSpPr>
        <p:spPr>
          <a:ln/>
        </p:spPr>
      </p:sp>
      <p:sp>
        <p:nvSpPr>
          <p:cNvPr id="191492" name="Rectangle 3">
            <a:extLst>
              <a:ext uri="{FF2B5EF4-FFF2-40B4-BE49-F238E27FC236}">
                <a16:creationId xmlns:a16="http://schemas.microsoft.com/office/drawing/2014/main" id="{2004FED7-DD6F-B846-AFB6-577843708A1C}"/>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EBAA97EC-82F6-D347-A88C-4DE5723E3855}"/>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8E244F05-A3D3-EF49-ABBF-CA6E1873AE50}" type="slidenum">
              <a:rPr lang="en-US" altLang="en-US">
                <a:latin typeface="Arial" panose="020B0604020202020204" pitchFamily="34" charset="0"/>
              </a:rPr>
              <a:pPr/>
              <a:t>82</a:t>
            </a:fld>
            <a:endParaRPr lang="en-US" altLang="en-US">
              <a:latin typeface="Arial" panose="020B0604020202020204" pitchFamily="34" charset="0"/>
            </a:endParaRPr>
          </a:p>
        </p:txBody>
      </p:sp>
      <p:sp>
        <p:nvSpPr>
          <p:cNvPr id="192515" name="Rectangle 2">
            <a:extLst>
              <a:ext uri="{FF2B5EF4-FFF2-40B4-BE49-F238E27FC236}">
                <a16:creationId xmlns:a16="http://schemas.microsoft.com/office/drawing/2014/main" id="{05A4E14D-1AFE-1842-A85D-3212BCD4E21C}"/>
              </a:ext>
            </a:extLst>
          </p:cNvPr>
          <p:cNvSpPr>
            <a:spLocks noRot="1" noChangeArrowheads="1" noTextEdit="1"/>
          </p:cNvSpPr>
          <p:nvPr>
            <p:ph type="sldImg"/>
          </p:nvPr>
        </p:nvSpPr>
        <p:spPr>
          <a:ln/>
        </p:spPr>
      </p:sp>
      <p:sp>
        <p:nvSpPr>
          <p:cNvPr id="192516" name="Rectangle 3">
            <a:extLst>
              <a:ext uri="{FF2B5EF4-FFF2-40B4-BE49-F238E27FC236}">
                <a16:creationId xmlns:a16="http://schemas.microsoft.com/office/drawing/2014/main" id="{F4146893-25C3-4440-BCCC-788B8217B36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83392A8F-1ED1-C94F-BE08-4A746A865A18}"/>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257C43DF-2286-2A41-9F5C-45030A8528B2}" type="slidenum">
              <a:rPr lang="en-US" altLang="en-US">
                <a:latin typeface="Arial" panose="020B0604020202020204" pitchFamily="34" charset="0"/>
              </a:rPr>
              <a:pPr/>
              <a:t>83</a:t>
            </a:fld>
            <a:endParaRPr lang="en-US" altLang="en-US">
              <a:latin typeface="Arial" panose="020B0604020202020204" pitchFamily="34" charset="0"/>
            </a:endParaRPr>
          </a:p>
        </p:txBody>
      </p:sp>
      <p:sp>
        <p:nvSpPr>
          <p:cNvPr id="193539" name="Rectangle 2">
            <a:extLst>
              <a:ext uri="{FF2B5EF4-FFF2-40B4-BE49-F238E27FC236}">
                <a16:creationId xmlns:a16="http://schemas.microsoft.com/office/drawing/2014/main" id="{36D925E3-92FA-4046-8F77-5177314160B6}"/>
              </a:ext>
            </a:extLst>
          </p:cNvPr>
          <p:cNvSpPr>
            <a:spLocks noRot="1" noChangeArrowheads="1" noTextEdit="1"/>
          </p:cNvSpPr>
          <p:nvPr>
            <p:ph type="sldImg"/>
          </p:nvPr>
        </p:nvSpPr>
        <p:spPr>
          <a:ln/>
        </p:spPr>
      </p:sp>
      <p:sp>
        <p:nvSpPr>
          <p:cNvPr id="193540" name="Rectangle 3">
            <a:extLst>
              <a:ext uri="{FF2B5EF4-FFF2-40B4-BE49-F238E27FC236}">
                <a16:creationId xmlns:a16="http://schemas.microsoft.com/office/drawing/2014/main" id="{9D5BBB4F-E8AB-774B-9C98-D3C7CD6D460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4FB85AC6-0C86-5A4B-A08A-B277B34B0B97}"/>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FE1FFF99-B22C-EC4A-B9CD-BFF5A6CC821A}" type="slidenum">
              <a:rPr lang="en-US" altLang="en-US">
                <a:latin typeface="Arial" panose="020B0604020202020204" pitchFamily="34" charset="0"/>
              </a:rPr>
              <a:pPr/>
              <a:t>86</a:t>
            </a:fld>
            <a:endParaRPr lang="en-US" altLang="en-US">
              <a:latin typeface="Arial" panose="020B0604020202020204" pitchFamily="34" charset="0"/>
            </a:endParaRPr>
          </a:p>
        </p:txBody>
      </p:sp>
      <p:sp>
        <p:nvSpPr>
          <p:cNvPr id="194563" name="Rectangle 2">
            <a:extLst>
              <a:ext uri="{FF2B5EF4-FFF2-40B4-BE49-F238E27FC236}">
                <a16:creationId xmlns:a16="http://schemas.microsoft.com/office/drawing/2014/main" id="{22255155-31D0-DA45-BEBF-A4432B23C696}"/>
              </a:ext>
            </a:extLst>
          </p:cNvPr>
          <p:cNvSpPr>
            <a:spLocks noRot="1" noChangeArrowheads="1" noTextEdit="1"/>
          </p:cNvSpPr>
          <p:nvPr>
            <p:ph type="sldImg"/>
          </p:nvPr>
        </p:nvSpPr>
        <p:spPr>
          <a:ln/>
        </p:spPr>
      </p:sp>
      <p:sp>
        <p:nvSpPr>
          <p:cNvPr id="194564" name="Rectangle 3">
            <a:extLst>
              <a:ext uri="{FF2B5EF4-FFF2-40B4-BE49-F238E27FC236}">
                <a16:creationId xmlns:a16="http://schemas.microsoft.com/office/drawing/2014/main" id="{69B3EDB3-4A7F-D84E-B083-1E3D8338C5D8}"/>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a:extLst>
              <a:ext uri="{FF2B5EF4-FFF2-40B4-BE49-F238E27FC236}">
                <a16:creationId xmlns:a16="http://schemas.microsoft.com/office/drawing/2014/main" id="{80C08804-439E-4E4C-AC4E-FFDFA6375D6D}"/>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C0735979-D31D-6A4A-AC01-EFCD53F1143D}" type="slidenum">
              <a:rPr lang="en-US" altLang="en-US">
                <a:latin typeface="Arial" panose="020B0604020202020204" pitchFamily="34" charset="0"/>
              </a:rPr>
              <a:pPr/>
              <a:t>87</a:t>
            </a:fld>
            <a:endParaRPr lang="en-US" altLang="en-US">
              <a:latin typeface="Arial" panose="020B0604020202020204" pitchFamily="34" charset="0"/>
            </a:endParaRPr>
          </a:p>
        </p:txBody>
      </p:sp>
      <p:sp>
        <p:nvSpPr>
          <p:cNvPr id="195587" name="Rectangle 2">
            <a:extLst>
              <a:ext uri="{FF2B5EF4-FFF2-40B4-BE49-F238E27FC236}">
                <a16:creationId xmlns:a16="http://schemas.microsoft.com/office/drawing/2014/main" id="{26F73115-E38E-2D49-8972-DB09B4B42C2F}"/>
              </a:ext>
            </a:extLst>
          </p:cNvPr>
          <p:cNvSpPr>
            <a:spLocks noRot="1" noChangeArrowheads="1" noTextEdit="1"/>
          </p:cNvSpPr>
          <p:nvPr>
            <p:ph type="sldImg"/>
          </p:nvPr>
        </p:nvSpPr>
        <p:spPr>
          <a:ln/>
        </p:spPr>
      </p:sp>
      <p:sp>
        <p:nvSpPr>
          <p:cNvPr id="195588" name="Rectangle 3">
            <a:extLst>
              <a:ext uri="{FF2B5EF4-FFF2-40B4-BE49-F238E27FC236}">
                <a16:creationId xmlns:a16="http://schemas.microsoft.com/office/drawing/2014/main" id="{EF935BA0-143A-874A-82CF-92C0B52AE193}"/>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94F0098C-C74F-3B4A-B115-1A9B4E7BAF30}"/>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9E4BF199-A605-8040-8848-EE9FED4AA1FA}" type="slidenum">
              <a:rPr lang="en-US" altLang="en-US">
                <a:latin typeface="Arial" panose="020B0604020202020204" pitchFamily="34" charset="0"/>
              </a:rPr>
              <a:pPr/>
              <a:t>88</a:t>
            </a:fld>
            <a:endParaRPr lang="en-US" altLang="en-US">
              <a:latin typeface="Arial" panose="020B0604020202020204" pitchFamily="34" charset="0"/>
            </a:endParaRPr>
          </a:p>
        </p:txBody>
      </p:sp>
      <p:sp>
        <p:nvSpPr>
          <p:cNvPr id="196611" name="Rectangle 2">
            <a:extLst>
              <a:ext uri="{FF2B5EF4-FFF2-40B4-BE49-F238E27FC236}">
                <a16:creationId xmlns:a16="http://schemas.microsoft.com/office/drawing/2014/main" id="{66D6ADBA-2EBB-F948-A81B-2748EB2830B7}"/>
              </a:ext>
            </a:extLst>
          </p:cNvPr>
          <p:cNvSpPr>
            <a:spLocks noRot="1" noChangeArrowheads="1" noTextEdit="1"/>
          </p:cNvSpPr>
          <p:nvPr>
            <p:ph type="sldImg"/>
          </p:nvPr>
        </p:nvSpPr>
        <p:spPr>
          <a:ln/>
        </p:spPr>
      </p:sp>
      <p:sp>
        <p:nvSpPr>
          <p:cNvPr id="196612" name="Rectangle 3">
            <a:extLst>
              <a:ext uri="{FF2B5EF4-FFF2-40B4-BE49-F238E27FC236}">
                <a16:creationId xmlns:a16="http://schemas.microsoft.com/office/drawing/2014/main" id="{85A1D033-78E6-C74C-9C3F-34D94DE7F2F2}"/>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2BF9F399-B4F6-AA46-AEF0-89FC02F0476E}"/>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3D6F136E-1841-1F49-A4D8-440982F4CD33}" type="slidenum">
              <a:rPr lang="en-US" altLang="en-US">
                <a:latin typeface="Arial" panose="020B0604020202020204" pitchFamily="34" charset="0"/>
              </a:rPr>
              <a:pPr/>
              <a:t>89</a:t>
            </a:fld>
            <a:endParaRPr lang="en-US" altLang="en-US">
              <a:latin typeface="Arial" panose="020B0604020202020204" pitchFamily="34" charset="0"/>
            </a:endParaRPr>
          </a:p>
        </p:txBody>
      </p:sp>
      <p:sp>
        <p:nvSpPr>
          <p:cNvPr id="197635" name="Rectangle 2">
            <a:extLst>
              <a:ext uri="{FF2B5EF4-FFF2-40B4-BE49-F238E27FC236}">
                <a16:creationId xmlns:a16="http://schemas.microsoft.com/office/drawing/2014/main" id="{741CE04A-A663-834F-8F60-1A7A852D0FD2}"/>
              </a:ext>
            </a:extLst>
          </p:cNvPr>
          <p:cNvSpPr>
            <a:spLocks noRot="1" noChangeArrowheads="1" noTextEdit="1"/>
          </p:cNvSpPr>
          <p:nvPr>
            <p:ph type="sldImg"/>
          </p:nvPr>
        </p:nvSpPr>
        <p:spPr>
          <a:ln/>
        </p:spPr>
      </p:sp>
      <p:sp>
        <p:nvSpPr>
          <p:cNvPr id="197636" name="Rectangle 3">
            <a:extLst>
              <a:ext uri="{FF2B5EF4-FFF2-40B4-BE49-F238E27FC236}">
                <a16:creationId xmlns:a16="http://schemas.microsoft.com/office/drawing/2014/main" id="{EDBCC47A-B455-A845-85B0-305A97DFF690}"/>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F5907113-2013-7540-9339-AE599A393F76}"/>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27B24FAC-66E9-6644-90D4-EF4A52AF002B}" type="slidenum">
              <a:rPr lang="en-US" altLang="en-US">
                <a:latin typeface="Arial" panose="020B0604020202020204" pitchFamily="34" charset="0"/>
              </a:rPr>
              <a:pPr/>
              <a:t>90</a:t>
            </a:fld>
            <a:endParaRPr lang="en-US" altLang="en-US">
              <a:latin typeface="Arial" panose="020B0604020202020204" pitchFamily="34" charset="0"/>
            </a:endParaRPr>
          </a:p>
        </p:txBody>
      </p:sp>
      <p:sp>
        <p:nvSpPr>
          <p:cNvPr id="198659" name="Rectangle 2">
            <a:extLst>
              <a:ext uri="{FF2B5EF4-FFF2-40B4-BE49-F238E27FC236}">
                <a16:creationId xmlns:a16="http://schemas.microsoft.com/office/drawing/2014/main" id="{296B4C56-EE51-AA42-BF7D-244FDE1F6B7E}"/>
              </a:ext>
            </a:extLst>
          </p:cNvPr>
          <p:cNvSpPr>
            <a:spLocks noRot="1" noChangeArrowheads="1" noTextEdit="1"/>
          </p:cNvSpPr>
          <p:nvPr>
            <p:ph type="sldImg"/>
          </p:nvPr>
        </p:nvSpPr>
        <p:spPr>
          <a:ln/>
        </p:spPr>
      </p:sp>
      <p:sp>
        <p:nvSpPr>
          <p:cNvPr id="198660" name="Rectangle 3">
            <a:extLst>
              <a:ext uri="{FF2B5EF4-FFF2-40B4-BE49-F238E27FC236}">
                <a16:creationId xmlns:a16="http://schemas.microsoft.com/office/drawing/2014/main" id="{FC460397-B033-1442-9704-E975CDCB0F5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91CAB627-1B81-9842-BD0F-34A9FDB347DF}"/>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D0E819C7-743A-E14F-9928-880BF6E76EE9}" type="slidenum">
              <a:rPr lang="en-US" altLang="en-US">
                <a:latin typeface="Arial" panose="020B0604020202020204" pitchFamily="34" charset="0"/>
              </a:rPr>
              <a:pPr/>
              <a:t>34</a:t>
            </a:fld>
            <a:endParaRPr lang="en-US" altLang="en-US">
              <a:latin typeface="Arial" panose="020B0604020202020204" pitchFamily="34" charset="0"/>
            </a:endParaRPr>
          </a:p>
        </p:txBody>
      </p:sp>
      <p:sp>
        <p:nvSpPr>
          <p:cNvPr id="153603" name="Rectangle 2">
            <a:extLst>
              <a:ext uri="{FF2B5EF4-FFF2-40B4-BE49-F238E27FC236}">
                <a16:creationId xmlns:a16="http://schemas.microsoft.com/office/drawing/2014/main" id="{A3394F3B-873C-B84A-BD91-7AEEC42412C8}"/>
              </a:ext>
            </a:extLst>
          </p:cNvPr>
          <p:cNvSpPr>
            <a:spLocks noRot="1" noChangeArrowheads="1" noTextEdit="1"/>
          </p:cNvSpPr>
          <p:nvPr>
            <p:ph type="sldImg"/>
          </p:nvPr>
        </p:nvSpPr>
        <p:spPr>
          <a:ln/>
        </p:spPr>
      </p:sp>
      <p:sp>
        <p:nvSpPr>
          <p:cNvPr id="153604" name="Rectangle 3">
            <a:extLst>
              <a:ext uri="{FF2B5EF4-FFF2-40B4-BE49-F238E27FC236}">
                <a16:creationId xmlns:a16="http://schemas.microsoft.com/office/drawing/2014/main" id="{BB5AEC74-BE50-3A4E-A705-C131A0D5AFB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D45B6880-13AF-E844-BC04-D5209041B529}"/>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677F1222-68EF-334F-AC25-D9F5FBC4D4F6}" type="slidenum">
              <a:rPr lang="en-US" altLang="en-US">
                <a:latin typeface="Arial" panose="020B0604020202020204" pitchFamily="34" charset="0"/>
              </a:rPr>
              <a:pPr/>
              <a:t>91</a:t>
            </a:fld>
            <a:endParaRPr lang="en-US" altLang="en-US">
              <a:latin typeface="Arial" panose="020B0604020202020204" pitchFamily="34" charset="0"/>
            </a:endParaRPr>
          </a:p>
        </p:txBody>
      </p:sp>
      <p:sp>
        <p:nvSpPr>
          <p:cNvPr id="199683" name="Rectangle 2">
            <a:extLst>
              <a:ext uri="{FF2B5EF4-FFF2-40B4-BE49-F238E27FC236}">
                <a16:creationId xmlns:a16="http://schemas.microsoft.com/office/drawing/2014/main" id="{4A3E04BB-6574-854D-A473-F843FFDF9631}"/>
              </a:ext>
            </a:extLst>
          </p:cNvPr>
          <p:cNvSpPr>
            <a:spLocks noRot="1" noChangeArrowheads="1" noTextEdit="1"/>
          </p:cNvSpPr>
          <p:nvPr>
            <p:ph type="sldImg"/>
          </p:nvPr>
        </p:nvSpPr>
        <p:spPr>
          <a:ln/>
        </p:spPr>
      </p:sp>
      <p:sp>
        <p:nvSpPr>
          <p:cNvPr id="199684" name="Rectangle 3">
            <a:extLst>
              <a:ext uri="{FF2B5EF4-FFF2-40B4-BE49-F238E27FC236}">
                <a16:creationId xmlns:a16="http://schemas.microsoft.com/office/drawing/2014/main" id="{826F2E05-7545-0942-B790-6B1735477E9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a16="http://schemas.microsoft.com/office/drawing/2014/main" id="{D201B010-5E7B-4444-BB2C-A1AA36596D8D}"/>
              </a:ext>
            </a:extLst>
          </p:cNvPr>
          <p:cNvSpPr>
            <a:spLocks noGrp="1" noRot="1" noChangeAspect="1" noTextEdit="1"/>
          </p:cNvSpPr>
          <p:nvPr>
            <p:ph type="sldImg"/>
          </p:nvPr>
        </p:nvSpPr>
        <p:spPr>
          <a:ln/>
        </p:spPr>
      </p:sp>
      <p:sp>
        <p:nvSpPr>
          <p:cNvPr id="200707" name="Notes Placeholder 2">
            <a:extLst>
              <a:ext uri="{FF2B5EF4-FFF2-40B4-BE49-F238E27FC236}">
                <a16:creationId xmlns:a16="http://schemas.microsoft.com/office/drawing/2014/main" id="{C20F31C9-1113-0B4E-8C3B-CE9D4C28B425}"/>
              </a:ext>
            </a:extLst>
          </p:cNvPr>
          <p:cNvSpPr>
            <a:spLocks noGrp="1"/>
          </p:cNvSpPr>
          <p:nvPr>
            <p:ph type="body" idx="1"/>
          </p:nvPr>
        </p:nvSpPr>
        <p:spPr>
          <a:noFill/>
        </p:spPr>
        <p:txBody>
          <a:bodyPr/>
          <a:lstStyle/>
          <a:p>
            <a:r>
              <a:rPr lang="en-US" altLang="en-US">
                <a:latin typeface="Arial" panose="020B0604020202020204" pitchFamily="34" charset="0"/>
              </a:rPr>
              <a:t>Relax- let the person with the disability put you at ease if you do not know what to say.</a:t>
            </a:r>
          </a:p>
          <a:p>
            <a:r>
              <a:rPr lang="en-US" altLang="en-US">
                <a:latin typeface="Arial" panose="020B0604020202020204" pitchFamily="34" charset="0"/>
              </a:rPr>
              <a:t>Do not overwhelm the person with help or insist on helping when he is managing alone. When a person is trying to increase their physical ability, effort on their part is necessary.</a:t>
            </a:r>
          </a:p>
          <a:p>
            <a:r>
              <a:rPr lang="en-US" altLang="en-US">
                <a:latin typeface="Arial" panose="020B0604020202020204" pitchFamily="34" charset="0"/>
              </a:rPr>
              <a:t>Be patient- Be considerate of the extra time it might take a person with a disability to accomplish something or respond to something.</a:t>
            </a:r>
          </a:p>
        </p:txBody>
      </p:sp>
      <p:sp>
        <p:nvSpPr>
          <p:cNvPr id="200708" name="Slide Number Placeholder 3">
            <a:extLst>
              <a:ext uri="{FF2B5EF4-FFF2-40B4-BE49-F238E27FC236}">
                <a16:creationId xmlns:a16="http://schemas.microsoft.com/office/drawing/2014/main" id="{04DECD51-21E9-0E43-89B5-201B8E9AD3CB}"/>
              </a:ext>
            </a:extLst>
          </p:cNvPr>
          <p:cNvSpPr>
            <a:spLocks noGrp="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646D717F-9B78-CF47-9E80-DB56F39BA9CB}" type="slidenum">
              <a:rPr lang="en-US" altLang="en-US">
                <a:latin typeface="Arial" panose="020B0604020202020204" pitchFamily="34" charset="0"/>
              </a:rPr>
              <a:pPr/>
              <a:t>94</a:t>
            </a:fld>
            <a:endParaRPr lang="en-US" altLang="en-US">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CC019B1A-0BA5-144F-99DD-7D76BE542158}"/>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E457E28E-DFB6-CE41-9A56-245404759AD9}" type="slidenum">
              <a:rPr lang="en-US" altLang="en-US">
                <a:latin typeface="Arial" panose="020B0604020202020204" pitchFamily="34" charset="0"/>
              </a:rPr>
              <a:pPr/>
              <a:t>98</a:t>
            </a:fld>
            <a:endParaRPr lang="en-US" altLang="en-US">
              <a:latin typeface="Arial" panose="020B0604020202020204" pitchFamily="34" charset="0"/>
            </a:endParaRPr>
          </a:p>
        </p:txBody>
      </p:sp>
      <p:sp>
        <p:nvSpPr>
          <p:cNvPr id="201731" name="Rectangle 2">
            <a:extLst>
              <a:ext uri="{FF2B5EF4-FFF2-40B4-BE49-F238E27FC236}">
                <a16:creationId xmlns:a16="http://schemas.microsoft.com/office/drawing/2014/main" id="{A0330E2A-B1DD-464C-8A86-041708F39B26}"/>
              </a:ext>
            </a:extLst>
          </p:cNvPr>
          <p:cNvSpPr>
            <a:spLocks noRot="1" noChangeArrowheads="1" noTextEdit="1"/>
          </p:cNvSpPr>
          <p:nvPr>
            <p:ph type="sldImg"/>
          </p:nvPr>
        </p:nvSpPr>
        <p:spPr>
          <a:ln/>
        </p:spPr>
      </p:sp>
      <p:sp>
        <p:nvSpPr>
          <p:cNvPr id="201732" name="Rectangle 3">
            <a:extLst>
              <a:ext uri="{FF2B5EF4-FFF2-40B4-BE49-F238E27FC236}">
                <a16:creationId xmlns:a16="http://schemas.microsoft.com/office/drawing/2014/main" id="{1FC870B5-FA2B-0E4F-86B7-80ACFEE17747}"/>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60E02CC6-1E65-BF45-A3D8-43E6533E4AAB}"/>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09D763B0-38FB-EA4E-8E4D-7CC654D0A90D}" type="slidenum">
              <a:rPr lang="en-US" altLang="en-US">
                <a:latin typeface="Arial" panose="020B0604020202020204" pitchFamily="34" charset="0"/>
              </a:rPr>
              <a:pPr/>
              <a:t>99</a:t>
            </a:fld>
            <a:endParaRPr lang="en-US" altLang="en-US">
              <a:latin typeface="Arial" panose="020B0604020202020204" pitchFamily="34" charset="0"/>
            </a:endParaRPr>
          </a:p>
        </p:txBody>
      </p:sp>
      <p:sp>
        <p:nvSpPr>
          <p:cNvPr id="202755" name="Rectangle 2">
            <a:extLst>
              <a:ext uri="{FF2B5EF4-FFF2-40B4-BE49-F238E27FC236}">
                <a16:creationId xmlns:a16="http://schemas.microsoft.com/office/drawing/2014/main" id="{F3252E78-886D-CC49-8973-434AFB45E072}"/>
              </a:ext>
            </a:extLst>
          </p:cNvPr>
          <p:cNvSpPr>
            <a:spLocks noRot="1" noChangeArrowheads="1" noTextEdit="1"/>
          </p:cNvSpPr>
          <p:nvPr>
            <p:ph type="sldImg"/>
          </p:nvPr>
        </p:nvSpPr>
        <p:spPr>
          <a:ln/>
        </p:spPr>
      </p:sp>
      <p:sp>
        <p:nvSpPr>
          <p:cNvPr id="202756" name="Rectangle 3">
            <a:extLst>
              <a:ext uri="{FF2B5EF4-FFF2-40B4-BE49-F238E27FC236}">
                <a16:creationId xmlns:a16="http://schemas.microsoft.com/office/drawing/2014/main" id="{5724C398-FDD9-7B46-934B-5FAA1B320035}"/>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An individual with gravitational insecurity does not trust his perception of where he is in space.  A person with a vision impairment may have G.I. since they have no visual reference of their position in space, but persons with S.I. dysfunction may have accurate vision and yet a fear of heights or open spaces.</a:t>
            </a:r>
          </a:p>
          <a:p>
            <a:pPr eaLnBrk="1" hangingPunct="1"/>
            <a:r>
              <a:rPr lang="en-US" altLang="en-US">
                <a:latin typeface="Arial" panose="020B0604020202020204" pitchFamily="34" charset="0"/>
              </a:rPr>
              <a:t>Hyper- means ‘over’, Hypo- means ‘under’ – an individual with sensitivity to movement may fear even small amounts of movement or not register the same amount of movement another individual might.</a:t>
            </a:r>
          </a:p>
          <a:p>
            <a:pPr eaLnBrk="1" hangingPunct="1"/>
            <a:r>
              <a:rPr lang="en-US" altLang="en-US">
                <a:latin typeface="Arial" panose="020B0604020202020204" pitchFamily="34" charset="0"/>
              </a:rPr>
              <a:t>Developmental Dyspraxia means that the individual’s brain knows what it wants the body to do but it just can’t communicate that to the body.</a:t>
            </a:r>
          </a:p>
          <a:p>
            <a:pPr eaLnBrk="1" hangingPunct="1"/>
            <a:r>
              <a:rPr lang="en-US" altLang="en-US">
                <a:latin typeface="Arial" panose="020B0604020202020204" pitchFamily="34" charset="0"/>
              </a:rPr>
              <a:t>Tactile defensiveness involves the feeling of touch all over the body.  Persons with TD may not like to be touched or they may not like to touch certain things.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60C4A577-2B47-3D42-964B-79EA9D5C6119}"/>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1140561E-AC43-8948-AAED-999DF2124938}" type="slidenum">
              <a:rPr lang="en-US" altLang="en-US">
                <a:latin typeface="Arial" panose="020B0604020202020204" pitchFamily="34" charset="0"/>
              </a:rPr>
              <a:pPr/>
              <a:t>100</a:t>
            </a:fld>
            <a:endParaRPr lang="en-US" altLang="en-US">
              <a:latin typeface="Arial" panose="020B0604020202020204" pitchFamily="34" charset="0"/>
            </a:endParaRPr>
          </a:p>
        </p:txBody>
      </p:sp>
      <p:sp>
        <p:nvSpPr>
          <p:cNvPr id="203779" name="Rectangle 2">
            <a:extLst>
              <a:ext uri="{FF2B5EF4-FFF2-40B4-BE49-F238E27FC236}">
                <a16:creationId xmlns:a16="http://schemas.microsoft.com/office/drawing/2014/main" id="{AE8BB6FF-804C-2446-81DA-5D2FF9C2C2BF}"/>
              </a:ext>
            </a:extLst>
          </p:cNvPr>
          <p:cNvSpPr>
            <a:spLocks noRot="1" noChangeArrowheads="1" noTextEdit="1"/>
          </p:cNvSpPr>
          <p:nvPr>
            <p:ph type="sldImg"/>
          </p:nvPr>
        </p:nvSpPr>
        <p:spPr>
          <a:ln/>
        </p:spPr>
      </p:sp>
      <p:sp>
        <p:nvSpPr>
          <p:cNvPr id="203780" name="Rectangle 3">
            <a:extLst>
              <a:ext uri="{FF2B5EF4-FFF2-40B4-BE49-F238E27FC236}">
                <a16:creationId xmlns:a16="http://schemas.microsoft.com/office/drawing/2014/main" id="{699F91F8-CE13-A243-A7BA-5E80FCFEA85A}"/>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a:extLst>
              <a:ext uri="{FF2B5EF4-FFF2-40B4-BE49-F238E27FC236}">
                <a16:creationId xmlns:a16="http://schemas.microsoft.com/office/drawing/2014/main" id="{CF29034D-B095-9F44-B75C-4AF716D47624}"/>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E576222F-6BA4-514B-88D1-2B59E88477A5}" type="slidenum">
              <a:rPr lang="en-US" altLang="en-US">
                <a:latin typeface="Arial" panose="020B0604020202020204" pitchFamily="34" charset="0"/>
              </a:rPr>
              <a:pPr/>
              <a:t>102</a:t>
            </a:fld>
            <a:endParaRPr lang="en-US" altLang="en-US">
              <a:latin typeface="Arial" panose="020B0604020202020204" pitchFamily="34" charset="0"/>
            </a:endParaRPr>
          </a:p>
        </p:txBody>
      </p:sp>
      <p:sp>
        <p:nvSpPr>
          <p:cNvPr id="204803" name="Rectangle 2">
            <a:extLst>
              <a:ext uri="{FF2B5EF4-FFF2-40B4-BE49-F238E27FC236}">
                <a16:creationId xmlns:a16="http://schemas.microsoft.com/office/drawing/2014/main" id="{24E4C176-AB73-AB49-8997-89C42D52CA53}"/>
              </a:ext>
            </a:extLst>
          </p:cNvPr>
          <p:cNvSpPr>
            <a:spLocks noRot="1" noChangeArrowheads="1" noTextEdit="1"/>
          </p:cNvSpPr>
          <p:nvPr>
            <p:ph type="sldImg"/>
          </p:nvPr>
        </p:nvSpPr>
        <p:spPr>
          <a:ln/>
        </p:spPr>
      </p:sp>
      <p:sp>
        <p:nvSpPr>
          <p:cNvPr id="204804" name="Rectangle 3">
            <a:extLst>
              <a:ext uri="{FF2B5EF4-FFF2-40B4-BE49-F238E27FC236}">
                <a16:creationId xmlns:a16="http://schemas.microsoft.com/office/drawing/2014/main" id="{1CD3788D-5182-3741-AE8E-2F09F861F8FC}"/>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A9F542BD-1747-D541-BC82-0156079DB12B}"/>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0370ACAE-21CD-7246-A8B6-6BB76D4C8318}" type="slidenum">
              <a:rPr lang="en-US" altLang="en-US">
                <a:latin typeface="Arial" panose="020B0604020202020204" pitchFamily="34" charset="0"/>
              </a:rPr>
              <a:pPr/>
              <a:t>103</a:t>
            </a:fld>
            <a:endParaRPr lang="en-US" altLang="en-US">
              <a:latin typeface="Arial" panose="020B0604020202020204" pitchFamily="34" charset="0"/>
            </a:endParaRPr>
          </a:p>
        </p:txBody>
      </p:sp>
      <p:sp>
        <p:nvSpPr>
          <p:cNvPr id="205827" name="Rectangle 2">
            <a:extLst>
              <a:ext uri="{FF2B5EF4-FFF2-40B4-BE49-F238E27FC236}">
                <a16:creationId xmlns:a16="http://schemas.microsoft.com/office/drawing/2014/main" id="{F1E40D50-A41A-3647-98D8-FCC6674CAE02}"/>
              </a:ext>
            </a:extLst>
          </p:cNvPr>
          <p:cNvSpPr>
            <a:spLocks noRot="1" noChangeArrowheads="1" noTextEdit="1"/>
          </p:cNvSpPr>
          <p:nvPr>
            <p:ph type="sldImg"/>
          </p:nvPr>
        </p:nvSpPr>
        <p:spPr>
          <a:ln/>
        </p:spPr>
      </p:sp>
      <p:sp>
        <p:nvSpPr>
          <p:cNvPr id="205828" name="Rectangle 3">
            <a:extLst>
              <a:ext uri="{FF2B5EF4-FFF2-40B4-BE49-F238E27FC236}">
                <a16:creationId xmlns:a16="http://schemas.microsoft.com/office/drawing/2014/main" id="{E535180C-CEB3-E14A-AA57-96F690CF4FEA}"/>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a:extLst>
              <a:ext uri="{FF2B5EF4-FFF2-40B4-BE49-F238E27FC236}">
                <a16:creationId xmlns:a16="http://schemas.microsoft.com/office/drawing/2014/main" id="{1177ABE2-9708-CE4E-A31B-217927F1E10D}"/>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EFE43764-6A54-4B42-8A46-25B87554D65D}" type="slidenum">
              <a:rPr lang="en-US" altLang="en-US">
                <a:latin typeface="Arial" panose="020B0604020202020204" pitchFamily="34" charset="0"/>
              </a:rPr>
              <a:pPr/>
              <a:t>104</a:t>
            </a:fld>
            <a:endParaRPr lang="en-US" altLang="en-US">
              <a:latin typeface="Arial" panose="020B0604020202020204" pitchFamily="34" charset="0"/>
            </a:endParaRPr>
          </a:p>
        </p:txBody>
      </p:sp>
      <p:sp>
        <p:nvSpPr>
          <p:cNvPr id="206851" name="Rectangle 2">
            <a:extLst>
              <a:ext uri="{FF2B5EF4-FFF2-40B4-BE49-F238E27FC236}">
                <a16:creationId xmlns:a16="http://schemas.microsoft.com/office/drawing/2014/main" id="{CBBF0627-EDA7-B744-B1E4-57DECA6AB497}"/>
              </a:ext>
            </a:extLst>
          </p:cNvPr>
          <p:cNvSpPr>
            <a:spLocks noRot="1" noChangeArrowheads="1" noTextEdit="1"/>
          </p:cNvSpPr>
          <p:nvPr>
            <p:ph type="sldImg"/>
          </p:nvPr>
        </p:nvSpPr>
        <p:spPr>
          <a:ln/>
        </p:spPr>
      </p:sp>
      <p:sp>
        <p:nvSpPr>
          <p:cNvPr id="206852" name="Rectangle 3">
            <a:extLst>
              <a:ext uri="{FF2B5EF4-FFF2-40B4-BE49-F238E27FC236}">
                <a16:creationId xmlns:a16="http://schemas.microsoft.com/office/drawing/2014/main" id="{827636A0-1617-C549-8049-F518274D1E5C}"/>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a:extLst>
              <a:ext uri="{FF2B5EF4-FFF2-40B4-BE49-F238E27FC236}">
                <a16:creationId xmlns:a16="http://schemas.microsoft.com/office/drawing/2014/main" id="{73801A4E-6464-F84F-803C-E3604F5F3991}"/>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1B413C8F-BA60-5B4F-9D8E-F67CC8058093}" type="slidenum">
              <a:rPr lang="en-US" altLang="en-US">
                <a:latin typeface="Arial" panose="020B0604020202020204" pitchFamily="34" charset="0"/>
              </a:rPr>
              <a:pPr/>
              <a:t>105</a:t>
            </a:fld>
            <a:endParaRPr lang="en-US" altLang="en-US">
              <a:latin typeface="Arial" panose="020B0604020202020204" pitchFamily="34" charset="0"/>
            </a:endParaRPr>
          </a:p>
        </p:txBody>
      </p:sp>
      <p:sp>
        <p:nvSpPr>
          <p:cNvPr id="207875" name="Rectangle 2">
            <a:extLst>
              <a:ext uri="{FF2B5EF4-FFF2-40B4-BE49-F238E27FC236}">
                <a16:creationId xmlns:a16="http://schemas.microsoft.com/office/drawing/2014/main" id="{CCF724A6-F07E-7147-A044-05588AE1892A}"/>
              </a:ext>
            </a:extLst>
          </p:cNvPr>
          <p:cNvSpPr>
            <a:spLocks noRot="1" noChangeArrowheads="1" noTextEdit="1"/>
          </p:cNvSpPr>
          <p:nvPr>
            <p:ph type="sldImg"/>
          </p:nvPr>
        </p:nvSpPr>
        <p:spPr>
          <a:ln/>
        </p:spPr>
      </p:sp>
      <p:sp>
        <p:nvSpPr>
          <p:cNvPr id="207876" name="Rectangle 3">
            <a:extLst>
              <a:ext uri="{FF2B5EF4-FFF2-40B4-BE49-F238E27FC236}">
                <a16:creationId xmlns:a16="http://schemas.microsoft.com/office/drawing/2014/main" id="{0B53FC4C-899E-3D43-B72F-C251A086B395}"/>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FF5B4308-1C47-CA48-91DA-3F34421B383F}"/>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2E856980-2A46-AE44-9F49-7EEA76D513F4}" type="slidenum">
              <a:rPr lang="en-US" altLang="en-US">
                <a:latin typeface="Arial" panose="020B0604020202020204" pitchFamily="34" charset="0"/>
              </a:rPr>
              <a:pPr/>
              <a:t>106</a:t>
            </a:fld>
            <a:endParaRPr lang="en-US" altLang="en-US">
              <a:latin typeface="Arial" panose="020B0604020202020204" pitchFamily="34" charset="0"/>
            </a:endParaRPr>
          </a:p>
        </p:txBody>
      </p:sp>
      <p:sp>
        <p:nvSpPr>
          <p:cNvPr id="208899" name="Rectangle 2">
            <a:extLst>
              <a:ext uri="{FF2B5EF4-FFF2-40B4-BE49-F238E27FC236}">
                <a16:creationId xmlns:a16="http://schemas.microsoft.com/office/drawing/2014/main" id="{B38728BA-6631-FD4F-9F7B-FA5A3F8EC7C7}"/>
              </a:ext>
            </a:extLst>
          </p:cNvPr>
          <p:cNvSpPr>
            <a:spLocks noRot="1" noChangeArrowheads="1" noTextEdit="1"/>
          </p:cNvSpPr>
          <p:nvPr>
            <p:ph type="sldImg"/>
          </p:nvPr>
        </p:nvSpPr>
        <p:spPr>
          <a:ln/>
        </p:spPr>
      </p:sp>
      <p:sp>
        <p:nvSpPr>
          <p:cNvPr id="208900" name="Rectangle 3">
            <a:extLst>
              <a:ext uri="{FF2B5EF4-FFF2-40B4-BE49-F238E27FC236}">
                <a16:creationId xmlns:a16="http://schemas.microsoft.com/office/drawing/2014/main" id="{4ED50330-D466-EB49-B46F-9FB564E47BC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B5D3B967-D43B-854B-BF39-2208EA8D6909}"/>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73F65755-8A34-6D46-B604-1BD18EB21831}" type="slidenum">
              <a:rPr lang="en-US" altLang="en-US">
                <a:latin typeface="Arial" panose="020B0604020202020204" pitchFamily="34" charset="0"/>
              </a:rPr>
              <a:pPr/>
              <a:t>35</a:t>
            </a:fld>
            <a:endParaRPr lang="en-US" altLang="en-US">
              <a:latin typeface="Arial" panose="020B0604020202020204" pitchFamily="34" charset="0"/>
            </a:endParaRPr>
          </a:p>
        </p:txBody>
      </p:sp>
      <p:sp>
        <p:nvSpPr>
          <p:cNvPr id="154627" name="Rectangle 2">
            <a:extLst>
              <a:ext uri="{FF2B5EF4-FFF2-40B4-BE49-F238E27FC236}">
                <a16:creationId xmlns:a16="http://schemas.microsoft.com/office/drawing/2014/main" id="{659E578E-B507-5F46-AD70-AB818FB8D3B0}"/>
              </a:ext>
            </a:extLst>
          </p:cNvPr>
          <p:cNvSpPr>
            <a:spLocks noRot="1" noChangeArrowheads="1" noTextEdit="1"/>
          </p:cNvSpPr>
          <p:nvPr>
            <p:ph type="sldImg"/>
          </p:nvPr>
        </p:nvSpPr>
        <p:spPr>
          <a:ln/>
        </p:spPr>
      </p:sp>
      <p:sp>
        <p:nvSpPr>
          <p:cNvPr id="154628" name="Rectangle 3">
            <a:extLst>
              <a:ext uri="{FF2B5EF4-FFF2-40B4-BE49-F238E27FC236}">
                <a16:creationId xmlns:a16="http://schemas.microsoft.com/office/drawing/2014/main" id="{3E3FE51D-672B-F544-B593-62B2327801B0}"/>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F2E4B787-0A44-1F43-8005-98ACFC20CD83}"/>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C53327B9-4975-B142-80AA-45FE64F5504C}" type="slidenum">
              <a:rPr lang="en-US" altLang="en-US">
                <a:latin typeface="Arial" panose="020B0604020202020204" pitchFamily="34" charset="0"/>
              </a:rPr>
              <a:pPr/>
              <a:t>107</a:t>
            </a:fld>
            <a:endParaRPr lang="en-US" altLang="en-US">
              <a:latin typeface="Arial" panose="020B0604020202020204" pitchFamily="34" charset="0"/>
            </a:endParaRPr>
          </a:p>
        </p:txBody>
      </p:sp>
      <p:sp>
        <p:nvSpPr>
          <p:cNvPr id="209923" name="Rectangle 2">
            <a:extLst>
              <a:ext uri="{FF2B5EF4-FFF2-40B4-BE49-F238E27FC236}">
                <a16:creationId xmlns:a16="http://schemas.microsoft.com/office/drawing/2014/main" id="{926286DE-72E4-0E40-8278-A9A05CE25ACF}"/>
              </a:ext>
            </a:extLst>
          </p:cNvPr>
          <p:cNvSpPr>
            <a:spLocks noRot="1" noChangeArrowheads="1" noTextEdit="1"/>
          </p:cNvSpPr>
          <p:nvPr>
            <p:ph type="sldImg"/>
          </p:nvPr>
        </p:nvSpPr>
        <p:spPr>
          <a:ln/>
        </p:spPr>
      </p:sp>
      <p:sp>
        <p:nvSpPr>
          <p:cNvPr id="209924" name="Rectangle 3">
            <a:extLst>
              <a:ext uri="{FF2B5EF4-FFF2-40B4-BE49-F238E27FC236}">
                <a16:creationId xmlns:a16="http://schemas.microsoft.com/office/drawing/2014/main" id="{485F7F67-107D-AF4B-B495-2F66DEF1032A}"/>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a:extLst>
              <a:ext uri="{FF2B5EF4-FFF2-40B4-BE49-F238E27FC236}">
                <a16:creationId xmlns:a16="http://schemas.microsoft.com/office/drawing/2014/main" id="{8ABB57AE-C52A-904D-BB9E-FF8127894EBC}"/>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4AC47649-2994-054F-AB5D-30FCB7956106}" type="slidenum">
              <a:rPr lang="en-US" altLang="en-US">
                <a:latin typeface="Arial" panose="020B0604020202020204" pitchFamily="34" charset="0"/>
              </a:rPr>
              <a:pPr/>
              <a:t>108</a:t>
            </a:fld>
            <a:endParaRPr lang="en-US" altLang="en-US">
              <a:latin typeface="Arial" panose="020B0604020202020204" pitchFamily="34" charset="0"/>
            </a:endParaRPr>
          </a:p>
        </p:txBody>
      </p:sp>
      <p:sp>
        <p:nvSpPr>
          <p:cNvPr id="210947" name="Rectangle 2">
            <a:extLst>
              <a:ext uri="{FF2B5EF4-FFF2-40B4-BE49-F238E27FC236}">
                <a16:creationId xmlns:a16="http://schemas.microsoft.com/office/drawing/2014/main" id="{51955B7A-64A7-574F-AC92-35AF96D5B9F4}"/>
              </a:ext>
            </a:extLst>
          </p:cNvPr>
          <p:cNvSpPr>
            <a:spLocks noRot="1" noChangeArrowheads="1" noTextEdit="1"/>
          </p:cNvSpPr>
          <p:nvPr>
            <p:ph type="sldImg"/>
          </p:nvPr>
        </p:nvSpPr>
        <p:spPr>
          <a:ln/>
        </p:spPr>
      </p:sp>
      <p:sp>
        <p:nvSpPr>
          <p:cNvPr id="210948" name="Rectangle 3">
            <a:extLst>
              <a:ext uri="{FF2B5EF4-FFF2-40B4-BE49-F238E27FC236}">
                <a16:creationId xmlns:a16="http://schemas.microsoft.com/office/drawing/2014/main" id="{3BC142FE-B7F0-F443-94DA-D4692A6058F0}"/>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a:extLst>
              <a:ext uri="{FF2B5EF4-FFF2-40B4-BE49-F238E27FC236}">
                <a16:creationId xmlns:a16="http://schemas.microsoft.com/office/drawing/2014/main" id="{E0D27E4E-3883-C340-BD5C-02E0B35E5500}"/>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2941D322-0AF2-B447-8999-BE45ACBF04FD}" type="slidenum">
              <a:rPr lang="en-US" altLang="en-US">
                <a:latin typeface="Arial" panose="020B0604020202020204" pitchFamily="34" charset="0"/>
              </a:rPr>
              <a:pPr/>
              <a:t>109</a:t>
            </a:fld>
            <a:endParaRPr lang="en-US" altLang="en-US">
              <a:latin typeface="Arial" panose="020B0604020202020204" pitchFamily="34" charset="0"/>
            </a:endParaRPr>
          </a:p>
        </p:txBody>
      </p:sp>
      <p:sp>
        <p:nvSpPr>
          <p:cNvPr id="211971" name="Rectangle 2">
            <a:extLst>
              <a:ext uri="{FF2B5EF4-FFF2-40B4-BE49-F238E27FC236}">
                <a16:creationId xmlns:a16="http://schemas.microsoft.com/office/drawing/2014/main" id="{B7F86DD8-C5A2-1347-8919-494969889E91}"/>
              </a:ext>
            </a:extLst>
          </p:cNvPr>
          <p:cNvSpPr>
            <a:spLocks noRot="1" noChangeArrowheads="1" noTextEdit="1"/>
          </p:cNvSpPr>
          <p:nvPr>
            <p:ph type="sldImg"/>
          </p:nvPr>
        </p:nvSpPr>
        <p:spPr>
          <a:ln/>
        </p:spPr>
      </p:sp>
      <p:sp>
        <p:nvSpPr>
          <p:cNvPr id="211972" name="Rectangle 3">
            <a:extLst>
              <a:ext uri="{FF2B5EF4-FFF2-40B4-BE49-F238E27FC236}">
                <a16:creationId xmlns:a16="http://schemas.microsoft.com/office/drawing/2014/main" id="{BE8CD8D8-C2C9-1F41-A7AA-C48D9BD00BE7}"/>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a:extLst>
              <a:ext uri="{FF2B5EF4-FFF2-40B4-BE49-F238E27FC236}">
                <a16:creationId xmlns:a16="http://schemas.microsoft.com/office/drawing/2014/main" id="{2F8FF480-5ABA-5F47-9AB7-5FB7029647A7}"/>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4B0DCAB0-0356-4343-B21A-7FC13AB37BBF}" type="slidenum">
              <a:rPr lang="en-US" altLang="en-US">
                <a:latin typeface="Arial" panose="020B0604020202020204" pitchFamily="34" charset="0"/>
              </a:rPr>
              <a:pPr/>
              <a:t>110</a:t>
            </a:fld>
            <a:endParaRPr lang="en-US" altLang="en-US">
              <a:latin typeface="Arial" panose="020B0604020202020204" pitchFamily="34" charset="0"/>
            </a:endParaRPr>
          </a:p>
        </p:txBody>
      </p:sp>
      <p:sp>
        <p:nvSpPr>
          <p:cNvPr id="212995" name="Rectangle 2">
            <a:extLst>
              <a:ext uri="{FF2B5EF4-FFF2-40B4-BE49-F238E27FC236}">
                <a16:creationId xmlns:a16="http://schemas.microsoft.com/office/drawing/2014/main" id="{41FEADF5-B6F3-5743-9E1A-5CD312A18508}"/>
              </a:ext>
            </a:extLst>
          </p:cNvPr>
          <p:cNvSpPr>
            <a:spLocks noRot="1" noChangeArrowheads="1" noTextEdit="1"/>
          </p:cNvSpPr>
          <p:nvPr>
            <p:ph type="sldImg"/>
          </p:nvPr>
        </p:nvSpPr>
        <p:spPr>
          <a:ln/>
        </p:spPr>
      </p:sp>
      <p:sp>
        <p:nvSpPr>
          <p:cNvPr id="212996" name="Rectangle 3">
            <a:extLst>
              <a:ext uri="{FF2B5EF4-FFF2-40B4-BE49-F238E27FC236}">
                <a16:creationId xmlns:a16="http://schemas.microsoft.com/office/drawing/2014/main" id="{2C587E17-746E-9E47-B305-7ECEE59E981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F45D500F-ACB2-3D4E-BEEF-82530642E8F3}"/>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B1C5BA62-AA3F-344C-830F-AB97E886753A}" type="slidenum">
              <a:rPr lang="en-US" altLang="en-US">
                <a:latin typeface="Arial" panose="020B0604020202020204" pitchFamily="34" charset="0"/>
              </a:rPr>
              <a:pPr/>
              <a:t>111</a:t>
            </a:fld>
            <a:endParaRPr lang="en-US" altLang="en-US">
              <a:latin typeface="Arial" panose="020B0604020202020204" pitchFamily="34" charset="0"/>
            </a:endParaRPr>
          </a:p>
        </p:txBody>
      </p:sp>
      <p:sp>
        <p:nvSpPr>
          <p:cNvPr id="214019" name="Rectangle 2">
            <a:extLst>
              <a:ext uri="{FF2B5EF4-FFF2-40B4-BE49-F238E27FC236}">
                <a16:creationId xmlns:a16="http://schemas.microsoft.com/office/drawing/2014/main" id="{486DE36E-5C23-084A-B8DD-07576C770BFB}"/>
              </a:ext>
            </a:extLst>
          </p:cNvPr>
          <p:cNvSpPr>
            <a:spLocks noRot="1" noChangeArrowheads="1" noTextEdit="1"/>
          </p:cNvSpPr>
          <p:nvPr>
            <p:ph type="sldImg"/>
          </p:nvPr>
        </p:nvSpPr>
        <p:spPr>
          <a:ln/>
        </p:spPr>
      </p:sp>
      <p:sp>
        <p:nvSpPr>
          <p:cNvPr id="214020" name="Rectangle 3">
            <a:extLst>
              <a:ext uri="{FF2B5EF4-FFF2-40B4-BE49-F238E27FC236}">
                <a16:creationId xmlns:a16="http://schemas.microsoft.com/office/drawing/2014/main" id="{028B5924-93E6-484E-A03C-86CC6716A09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a:extLst>
              <a:ext uri="{FF2B5EF4-FFF2-40B4-BE49-F238E27FC236}">
                <a16:creationId xmlns:a16="http://schemas.microsoft.com/office/drawing/2014/main" id="{20B398A3-9863-9B4F-91C4-509299BCCDED}"/>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3C941548-852B-3142-8ED5-618D38F15B14}" type="slidenum">
              <a:rPr lang="en-US" altLang="en-US">
                <a:latin typeface="Arial" panose="020B0604020202020204" pitchFamily="34" charset="0"/>
              </a:rPr>
              <a:pPr/>
              <a:t>118</a:t>
            </a:fld>
            <a:endParaRPr lang="en-US" altLang="en-US">
              <a:latin typeface="Arial" panose="020B0604020202020204" pitchFamily="34" charset="0"/>
            </a:endParaRPr>
          </a:p>
        </p:txBody>
      </p:sp>
      <p:sp>
        <p:nvSpPr>
          <p:cNvPr id="215043" name="Rectangle 2">
            <a:extLst>
              <a:ext uri="{FF2B5EF4-FFF2-40B4-BE49-F238E27FC236}">
                <a16:creationId xmlns:a16="http://schemas.microsoft.com/office/drawing/2014/main" id="{0CF2164E-C8C9-7C47-98A9-7E4AA3D8EA70}"/>
              </a:ext>
            </a:extLst>
          </p:cNvPr>
          <p:cNvSpPr>
            <a:spLocks noRot="1" noChangeArrowheads="1" noTextEdit="1"/>
          </p:cNvSpPr>
          <p:nvPr>
            <p:ph type="sldImg"/>
          </p:nvPr>
        </p:nvSpPr>
        <p:spPr>
          <a:ln/>
        </p:spPr>
      </p:sp>
      <p:sp>
        <p:nvSpPr>
          <p:cNvPr id="215044" name="Rectangle 3">
            <a:extLst>
              <a:ext uri="{FF2B5EF4-FFF2-40B4-BE49-F238E27FC236}">
                <a16:creationId xmlns:a16="http://schemas.microsoft.com/office/drawing/2014/main" id="{755B69E5-5AEA-C74E-82DA-6E0622A4B83A}"/>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a:extLst>
              <a:ext uri="{FF2B5EF4-FFF2-40B4-BE49-F238E27FC236}">
                <a16:creationId xmlns:a16="http://schemas.microsoft.com/office/drawing/2014/main" id="{3B0C9617-C898-8F4C-BFB4-DD92620488A6}"/>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14CBCBB6-DC7B-644A-8CC4-6055C035881F}" type="slidenum">
              <a:rPr lang="en-US" altLang="en-US">
                <a:latin typeface="Arial" panose="020B0604020202020204" pitchFamily="34" charset="0"/>
              </a:rPr>
              <a:pPr/>
              <a:t>119</a:t>
            </a:fld>
            <a:endParaRPr lang="en-US" altLang="en-US">
              <a:latin typeface="Arial" panose="020B0604020202020204" pitchFamily="34" charset="0"/>
            </a:endParaRPr>
          </a:p>
        </p:txBody>
      </p:sp>
      <p:sp>
        <p:nvSpPr>
          <p:cNvPr id="216067" name="Rectangle 2">
            <a:extLst>
              <a:ext uri="{FF2B5EF4-FFF2-40B4-BE49-F238E27FC236}">
                <a16:creationId xmlns:a16="http://schemas.microsoft.com/office/drawing/2014/main" id="{58F829CB-40C5-AC40-8DE5-20A355A9FD25}"/>
              </a:ext>
            </a:extLst>
          </p:cNvPr>
          <p:cNvSpPr>
            <a:spLocks noRot="1" noChangeArrowheads="1" noTextEdit="1"/>
          </p:cNvSpPr>
          <p:nvPr>
            <p:ph type="sldImg"/>
          </p:nvPr>
        </p:nvSpPr>
        <p:spPr>
          <a:ln/>
        </p:spPr>
      </p:sp>
      <p:sp>
        <p:nvSpPr>
          <p:cNvPr id="216068" name="Rectangle 3">
            <a:extLst>
              <a:ext uri="{FF2B5EF4-FFF2-40B4-BE49-F238E27FC236}">
                <a16:creationId xmlns:a16="http://schemas.microsoft.com/office/drawing/2014/main" id="{C7E25D46-A2A0-464C-A617-45749B69957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AF8AFD06-DC5C-C64D-BDD3-26745A9EA8AE}"/>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6B2E5532-17E8-1D4E-93E7-309871CEC7C8}" type="slidenum">
              <a:rPr lang="en-US" altLang="en-US">
                <a:latin typeface="Arial" panose="020B0604020202020204" pitchFamily="34" charset="0"/>
              </a:rPr>
              <a:pPr/>
              <a:t>120</a:t>
            </a:fld>
            <a:endParaRPr lang="en-US" altLang="en-US">
              <a:latin typeface="Arial" panose="020B0604020202020204" pitchFamily="34" charset="0"/>
            </a:endParaRPr>
          </a:p>
        </p:txBody>
      </p:sp>
      <p:sp>
        <p:nvSpPr>
          <p:cNvPr id="217091" name="Rectangle 2">
            <a:extLst>
              <a:ext uri="{FF2B5EF4-FFF2-40B4-BE49-F238E27FC236}">
                <a16:creationId xmlns:a16="http://schemas.microsoft.com/office/drawing/2014/main" id="{36292300-9802-7C4A-B3FD-0630BCFE7B02}"/>
              </a:ext>
            </a:extLst>
          </p:cNvPr>
          <p:cNvSpPr>
            <a:spLocks noRot="1" noChangeArrowheads="1" noTextEdit="1"/>
          </p:cNvSpPr>
          <p:nvPr>
            <p:ph type="sldImg"/>
          </p:nvPr>
        </p:nvSpPr>
        <p:spPr>
          <a:ln/>
        </p:spPr>
      </p:sp>
      <p:sp>
        <p:nvSpPr>
          <p:cNvPr id="217092" name="Rectangle 3">
            <a:extLst>
              <a:ext uri="{FF2B5EF4-FFF2-40B4-BE49-F238E27FC236}">
                <a16:creationId xmlns:a16="http://schemas.microsoft.com/office/drawing/2014/main" id="{71090120-6306-A74A-89CE-BCF227DB220E}"/>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67250C70-F3EA-F349-B417-0F58EE412A0F}"/>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7B8F982B-2AC3-1242-81C7-E37860F3B9A2}" type="slidenum">
              <a:rPr lang="en-US" altLang="en-US">
                <a:latin typeface="Arial" panose="020B0604020202020204" pitchFamily="34" charset="0"/>
              </a:rPr>
              <a:pPr/>
              <a:t>121</a:t>
            </a:fld>
            <a:endParaRPr lang="en-US" altLang="en-US">
              <a:latin typeface="Arial" panose="020B0604020202020204" pitchFamily="34" charset="0"/>
            </a:endParaRPr>
          </a:p>
        </p:txBody>
      </p:sp>
      <p:sp>
        <p:nvSpPr>
          <p:cNvPr id="218115" name="Rectangle 2">
            <a:extLst>
              <a:ext uri="{FF2B5EF4-FFF2-40B4-BE49-F238E27FC236}">
                <a16:creationId xmlns:a16="http://schemas.microsoft.com/office/drawing/2014/main" id="{B2C14131-B82C-9647-A124-570F734E46ED}"/>
              </a:ext>
            </a:extLst>
          </p:cNvPr>
          <p:cNvSpPr>
            <a:spLocks noRot="1" noChangeArrowheads="1" noTextEdit="1"/>
          </p:cNvSpPr>
          <p:nvPr>
            <p:ph type="sldImg"/>
          </p:nvPr>
        </p:nvSpPr>
        <p:spPr>
          <a:ln/>
        </p:spPr>
      </p:sp>
      <p:sp>
        <p:nvSpPr>
          <p:cNvPr id="218116" name="Rectangle 3">
            <a:extLst>
              <a:ext uri="{FF2B5EF4-FFF2-40B4-BE49-F238E27FC236}">
                <a16:creationId xmlns:a16="http://schemas.microsoft.com/office/drawing/2014/main" id="{CC6EBE0B-D5CF-9F49-95BC-A19E6E7BECAD}"/>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A3748FA1-B038-C24B-AA8D-DED9D75929FF}"/>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CF5FD603-F8B9-CF40-A968-EE76ED02F549}" type="slidenum">
              <a:rPr lang="en-US" altLang="en-US">
                <a:latin typeface="Arial" panose="020B0604020202020204" pitchFamily="34" charset="0"/>
              </a:rPr>
              <a:pPr/>
              <a:t>123</a:t>
            </a:fld>
            <a:endParaRPr lang="en-US" altLang="en-US">
              <a:latin typeface="Arial" panose="020B0604020202020204" pitchFamily="34" charset="0"/>
            </a:endParaRPr>
          </a:p>
        </p:txBody>
      </p:sp>
      <p:sp>
        <p:nvSpPr>
          <p:cNvPr id="219139" name="Rectangle 2">
            <a:extLst>
              <a:ext uri="{FF2B5EF4-FFF2-40B4-BE49-F238E27FC236}">
                <a16:creationId xmlns:a16="http://schemas.microsoft.com/office/drawing/2014/main" id="{5E5A24BB-10E5-104A-83BF-CDF7E41EFFF8}"/>
              </a:ext>
            </a:extLst>
          </p:cNvPr>
          <p:cNvSpPr>
            <a:spLocks noRot="1" noChangeArrowheads="1" noTextEdit="1"/>
          </p:cNvSpPr>
          <p:nvPr>
            <p:ph type="sldImg"/>
          </p:nvPr>
        </p:nvSpPr>
        <p:spPr>
          <a:ln/>
        </p:spPr>
      </p:sp>
      <p:sp>
        <p:nvSpPr>
          <p:cNvPr id="219140" name="Rectangle 3">
            <a:extLst>
              <a:ext uri="{FF2B5EF4-FFF2-40B4-BE49-F238E27FC236}">
                <a16:creationId xmlns:a16="http://schemas.microsoft.com/office/drawing/2014/main" id="{BA6FE3CE-19BF-7641-A6C0-5C5ACCA01ED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5233E060-F9BF-0D4D-BF2A-C552D3F45ECB}"/>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7F74655D-5D6B-F04B-B428-82F11186062D}" type="slidenum">
              <a:rPr lang="en-US" altLang="en-US">
                <a:latin typeface="Arial" panose="020B0604020202020204" pitchFamily="34" charset="0"/>
              </a:rPr>
              <a:pPr/>
              <a:t>37</a:t>
            </a:fld>
            <a:endParaRPr lang="en-US" altLang="en-US">
              <a:latin typeface="Arial" panose="020B0604020202020204" pitchFamily="34" charset="0"/>
            </a:endParaRPr>
          </a:p>
        </p:txBody>
      </p:sp>
      <p:sp>
        <p:nvSpPr>
          <p:cNvPr id="155651" name="Rectangle 2">
            <a:extLst>
              <a:ext uri="{FF2B5EF4-FFF2-40B4-BE49-F238E27FC236}">
                <a16:creationId xmlns:a16="http://schemas.microsoft.com/office/drawing/2014/main" id="{1ADE5E83-170D-7D45-B6AD-C5F0EF15DE3C}"/>
              </a:ext>
            </a:extLst>
          </p:cNvPr>
          <p:cNvSpPr>
            <a:spLocks noRot="1" noChangeArrowheads="1" noTextEdit="1"/>
          </p:cNvSpPr>
          <p:nvPr>
            <p:ph type="sldImg"/>
          </p:nvPr>
        </p:nvSpPr>
        <p:spPr>
          <a:ln/>
        </p:spPr>
      </p:sp>
      <p:sp>
        <p:nvSpPr>
          <p:cNvPr id="155652" name="Rectangle 3">
            <a:extLst>
              <a:ext uri="{FF2B5EF4-FFF2-40B4-BE49-F238E27FC236}">
                <a16:creationId xmlns:a16="http://schemas.microsoft.com/office/drawing/2014/main" id="{A4848248-43F6-F34E-8C47-E85441A415E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a:extLst>
              <a:ext uri="{FF2B5EF4-FFF2-40B4-BE49-F238E27FC236}">
                <a16:creationId xmlns:a16="http://schemas.microsoft.com/office/drawing/2014/main" id="{90D13E4D-28F6-874E-8C12-243BC20E77AC}"/>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CF685C98-14AF-9945-A807-C571BE028AB1}" type="slidenum">
              <a:rPr lang="en-US" altLang="en-US">
                <a:latin typeface="Arial" panose="020B0604020202020204" pitchFamily="34" charset="0"/>
              </a:rPr>
              <a:pPr/>
              <a:t>124</a:t>
            </a:fld>
            <a:endParaRPr lang="en-US" altLang="en-US">
              <a:latin typeface="Arial" panose="020B0604020202020204" pitchFamily="34" charset="0"/>
            </a:endParaRPr>
          </a:p>
        </p:txBody>
      </p:sp>
      <p:sp>
        <p:nvSpPr>
          <p:cNvPr id="220163" name="Rectangle 2">
            <a:extLst>
              <a:ext uri="{FF2B5EF4-FFF2-40B4-BE49-F238E27FC236}">
                <a16:creationId xmlns:a16="http://schemas.microsoft.com/office/drawing/2014/main" id="{DF54CA69-FB86-D84A-9EEE-F75454CD17BC}"/>
              </a:ext>
            </a:extLst>
          </p:cNvPr>
          <p:cNvSpPr>
            <a:spLocks noRot="1" noChangeArrowheads="1" noTextEdit="1"/>
          </p:cNvSpPr>
          <p:nvPr>
            <p:ph type="sldImg"/>
          </p:nvPr>
        </p:nvSpPr>
        <p:spPr>
          <a:ln/>
        </p:spPr>
      </p:sp>
      <p:sp>
        <p:nvSpPr>
          <p:cNvPr id="220164" name="Rectangle 3">
            <a:extLst>
              <a:ext uri="{FF2B5EF4-FFF2-40B4-BE49-F238E27FC236}">
                <a16:creationId xmlns:a16="http://schemas.microsoft.com/office/drawing/2014/main" id="{8050295C-05D5-0643-B805-A61635C1401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B5FB52CE-563D-D64B-A8C0-C4B39DB4BDF3}"/>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D914FC00-016A-2846-94EB-78247BDDFACD}" type="slidenum">
              <a:rPr lang="en-US" altLang="en-US">
                <a:latin typeface="Arial" panose="020B0604020202020204" pitchFamily="34" charset="0"/>
              </a:rPr>
              <a:pPr/>
              <a:t>125</a:t>
            </a:fld>
            <a:endParaRPr lang="en-US" altLang="en-US">
              <a:latin typeface="Arial" panose="020B0604020202020204" pitchFamily="34" charset="0"/>
            </a:endParaRPr>
          </a:p>
        </p:txBody>
      </p:sp>
      <p:sp>
        <p:nvSpPr>
          <p:cNvPr id="221187" name="Rectangle 2">
            <a:extLst>
              <a:ext uri="{FF2B5EF4-FFF2-40B4-BE49-F238E27FC236}">
                <a16:creationId xmlns:a16="http://schemas.microsoft.com/office/drawing/2014/main" id="{A8758FB3-B3C6-1747-8857-994F59B01710}"/>
              </a:ext>
            </a:extLst>
          </p:cNvPr>
          <p:cNvSpPr>
            <a:spLocks noRot="1" noChangeArrowheads="1" noTextEdit="1"/>
          </p:cNvSpPr>
          <p:nvPr>
            <p:ph type="sldImg"/>
          </p:nvPr>
        </p:nvSpPr>
        <p:spPr>
          <a:ln/>
        </p:spPr>
      </p:sp>
      <p:sp>
        <p:nvSpPr>
          <p:cNvPr id="221188" name="Rectangle 3">
            <a:extLst>
              <a:ext uri="{FF2B5EF4-FFF2-40B4-BE49-F238E27FC236}">
                <a16:creationId xmlns:a16="http://schemas.microsoft.com/office/drawing/2014/main" id="{A59A5CCD-14B6-D84A-B299-B17E0DA7B4F2}"/>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7D828890-FD6A-F546-BA3B-6D4E7DD50ED6}"/>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17E68658-D810-1C4E-86CA-A22A65CA20B6}" type="slidenum">
              <a:rPr lang="en-US" altLang="en-US">
                <a:latin typeface="Arial" panose="020B0604020202020204" pitchFamily="34" charset="0"/>
              </a:rPr>
              <a:pPr/>
              <a:t>126</a:t>
            </a:fld>
            <a:endParaRPr lang="en-US" altLang="en-US">
              <a:latin typeface="Arial" panose="020B0604020202020204" pitchFamily="34" charset="0"/>
            </a:endParaRPr>
          </a:p>
        </p:txBody>
      </p:sp>
      <p:sp>
        <p:nvSpPr>
          <p:cNvPr id="222211" name="Rectangle 2">
            <a:extLst>
              <a:ext uri="{FF2B5EF4-FFF2-40B4-BE49-F238E27FC236}">
                <a16:creationId xmlns:a16="http://schemas.microsoft.com/office/drawing/2014/main" id="{A5E78B03-9C23-8B42-99B0-209AE2311229}"/>
              </a:ext>
            </a:extLst>
          </p:cNvPr>
          <p:cNvSpPr>
            <a:spLocks noRot="1" noChangeArrowheads="1" noTextEdit="1"/>
          </p:cNvSpPr>
          <p:nvPr>
            <p:ph type="sldImg"/>
          </p:nvPr>
        </p:nvSpPr>
        <p:spPr>
          <a:ln/>
        </p:spPr>
      </p:sp>
      <p:sp>
        <p:nvSpPr>
          <p:cNvPr id="222212" name="Rectangle 3">
            <a:extLst>
              <a:ext uri="{FF2B5EF4-FFF2-40B4-BE49-F238E27FC236}">
                <a16:creationId xmlns:a16="http://schemas.microsoft.com/office/drawing/2014/main" id="{C121FC0C-30B8-1149-AC93-3D32568D607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5FEAC28E-128C-6243-95C3-32F810B0FCFD}"/>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6E26BE89-8456-8D4A-9491-FE1D9DE05613}" type="slidenum">
              <a:rPr lang="en-US" altLang="en-US">
                <a:latin typeface="Arial" panose="020B0604020202020204" pitchFamily="34" charset="0"/>
              </a:rPr>
              <a:pPr/>
              <a:t>127</a:t>
            </a:fld>
            <a:endParaRPr lang="en-US" altLang="en-US">
              <a:latin typeface="Arial" panose="020B0604020202020204" pitchFamily="34" charset="0"/>
            </a:endParaRPr>
          </a:p>
        </p:txBody>
      </p:sp>
      <p:sp>
        <p:nvSpPr>
          <p:cNvPr id="223235" name="Rectangle 2">
            <a:extLst>
              <a:ext uri="{FF2B5EF4-FFF2-40B4-BE49-F238E27FC236}">
                <a16:creationId xmlns:a16="http://schemas.microsoft.com/office/drawing/2014/main" id="{43E412DA-2689-D445-BE56-4E1F19242A0F}"/>
              </a:ext>
            </a:extLst>
          </p:cNvPr>
          <p:cNvSpPr>
            <a:spLocks noRot="1" noChangeArrowheads="1" noTextEdit="1"/>
          </p:cNvSpPr>
          <p:nvPr>
            <p:ph type="sldImg"/>
          </p:nvPr>
        </p:nvSpPr>
        <p:spPr>
          <a:ln/>
        </p:spPr>
      </p:sp>
      <p:sp>
        <p:nvSpPr>
          <p:cNvPr id="223236" name="Rectangle 3">
            <a:extLst>
              <a:ext uri="{FF2B5EF4-FFF2-40B4-BE49-F238E27FC236}">
                <a16:creationId xmlns:a16="http://schemas.microsoft.com/office/drawing/2014/main" id="{6B060DE8-9249-BA49-926F-850A31573212}"/>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C484BB7B-5FFA-BB43-9B56-BA672FE9194F}"/>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8FD91474-0DAF-3C4B-9366-2CC0E9B4A6DD}" type="slidenum">
              <a:rPr lang="en-US" altLang="en-US">
                <a:latin typeface="Arial" panose="020B0604020202020204" pitchFamily="34" charset="0"/>
              </a:rPr>
              <a:pPr/>
              <a:t>128</a:t>
            </a:fld>
            <a:endParaRPr lang="en-US" altLang="en-US">
              <a:latin typeface="Arial" panose="020B0604020202020204" pitchFamily="34" charset="0"/>
            </a:endParaRPr>
          </a:p>
        </p:txBody>
      </p:sp>
      <p:sp>
        <p:nvSpPr>
          <p:cNvPr id="224259" name="Rectangle 2">
            <a:extLst>
              <a:ext uri="{FF2B5EF4-FFF2-40B4-BE49-F238E27FC236}">
                <a16:creationId xmlns:a16="http://schemas.microsoft.com/office/drawing/2014/main" id="{8CEA8BE7-6786-AF49-A479-65DF86F13E3D}"/>
              </a:ext>
            </a:extLst>
          </p:cNvPr>
          <p:cNvSpPr>
            <a:spLocks noRot="1" noChangeArrowheads="1" noTextEdit="1"/>
          </p:cNvSpPr>
          <p:nvPr>
            <p:ph type="sldImg"/>
          </p:nvPr>
        </p:nvSpPr>
        <p:spPr>
          <a:ln/>
        </p:spPr>
      </p:sp>
      <p:sp>
        <p:nvSpPr>
          <p:cNvPr id="224260" name="Rectangle 3">
            <a:extLst>
              <a:ext uri="{FF2B5EF4-FFF2-40B4-BE49-F238E27FC236}">
                <a16:creationId xmlns:a16="http://schemas.microsoft.com/office/drawing/2014/main" id="{0E8674C1-F116-CA44-BA84-065E0C9879B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a:extLst>
              <a:ext uri="{FF2B5EF4-FFF2-40B4-BE49-F238E27FC236}">
                <a16:creationId xmlns:a16="http://schemas.microsoft.com/office/drawing/2014/main" id="{A0C35413-6141-9B41-A678-993DC0D28946}"/>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CC8A80A7-A4F1-3645-8628-12271634B653}" type="slidenum">
              <a:rPr lang="en-US" altLang="en-US">
                <a:latin typeface="Arial" panose="020B0604020202020204" pitchFamily="34" charset="0"/>
              </a:rPr>
              <a:pPr/>
              <a:t>129</a:t>
            </a:fld>
            <a:endParaRPr lang="en-US" altLang="en-US">
              <a:latin typeface="Arial" panose="020B0604020202020204" pitchFamily="34" charset="0"/>
            </a:endParaRPr>
          </a:p>
        </p:txBody>
      </p:sp>
      <p:sp>
        <p:nvSpPr>
          <p:cNvPr id="225283" name="Rectangle 2">
            <a:extLst>
              <a:ext uri="{FF2B5EF4-FFF2-40B4-BE49-F238E27FC236}">
                <a16:creationId xmlns:a16="http://schemas.microsoft.com/office/drawing/2014/main" id="{7905557F-04EE-7D4C-8C90-2F221B59DB94}"/>
              </a:ext>
            </a:extLst>
          </p:cNvPr>
          <p:cNvSpPr>
            <a:spLocks noRot="1" noChangeArrowheads="1" noTextEdit="1"/>
          </p:cNvSpPr>
          <p:nvPr>
            <p:ph type="sldImg"/>
          </p:nvPr>
        </p:nvSpPr>
        <p:spPr>
          <a:ln/>
        </p:spPr>
      </p:sp>
      <p:sp>
        <p:nvSpPr>
          <p:cNvPr id="225284" name="Rectangle 3">
            <a:extLst>
              <a:ext uri="{FF2B5EF4-FFF2-40B4-BE49-F238E27FC236}">
                <a16:creationId xmlns:a16="http://schemas.microsoft.com/office/drawing/2014/main" id="{123D88A6-4E4F-A640-9997-AE4448DB91A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43A36174-4F6E-9747-9A2E-EF3A72D11A7D}"/>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E579E96B-F71C-F746-A3C2-9C2D370C365E}" type="slidenum">
              <a:rPr lang="en-US" altLang="en-US">
                <a:latin typeface="Arial" panose="020B0604020202020204" pitchFamily="34" charset="0"/>
              </a:rPr>
              <a:pPr/>
              <a:t>130</a:t>
            </a:fld>
            <a:endParaRPr lang="en-US" altLang="en-US">
              <a:latin typeface="Arial" panose="020B0604020202020204" pitchFamily="34" charset="0"/>
            </a:endParaRPr>
          </a:p>
        </p:txBody>
      </p:sp>
      <p:sp>
        <p:nvSpPr>
          <p:cNvPr id="226307" name="Rectangle 2">
            <a:extLst>
              <a:ext uri="{FF2B5EF4-FFF2-40B4-BE49-F238E27FC236}">
                <a16:creationId xmlns:a16="http://schemas.microsoft.com/office/drawing/2014/main" id="{D93A3E74-B642-2448-B8BC-FE5254B30ED1}"/>
              </a:ext>
            </a:extLst>
          </p:cNvPr>
          <p:cNvSpPr>
            <a:spLocks noRot="1" noChangeArrowheads="1" noTextEdit="1"/>
          </p:cNvSpPr>
          <p:nvPr>
            <p:ph type="sldImg"/>
          </p:nvPr>
        </p:nvSpPr>
        <p:spPr>
          <a:ln/>
        </p:spPr>
      </p:sp>
      <p:sp>
        <p:nvSpPr>
          <p:cNvPr id="226308" name="Rectangle 3">
            <a:extLst>
              <a:ext uri="{FF2B5EF4-FFF2-40B4-BE49-F238E27FC236}">
                <a16:creationId xmlns:a16="http://schemas.microsoft.com/office/drawing/2014/main" id="{E2AE3601-2AAE-0F4C-893E-C030414B0457}"/>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C3CE6462-CE18-724B-8D13-A91F45003CFF}"/>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28D2ED07-FBBD-5841-A456-BA430B8C66A7}" type="slidenum">
              <a:rPr lang="en-US" altLang="en-US">
                <a:latin typeface="Arial" panose="020B0604020202020204" pitchFamily="34" charset="0"/>
              </a:rPr>
              <a:pPr/>
              <a:t>131</a:t>
            </a:fld>
            <a:endParaRPr lang="en-US" altLang="en-US">
              <a:latin typeface="Arial" panose="020B0604020202020204" pitchFamily="34" charset="0"/>
            </a:endParaRPr>
          </a:p>
        </p:txBody>
      </p:sp>
      <p:sp>
        <p:nvSpPr>
          <p:cNvPr id="227331" name="Rectangle 2">
            <a:extLst>
              <a:ext uri="{FF2B5EF4-FFF2-40B4-BE49-F238E27FC236}">
                <a16:creationId xmlns:a16="http://schemas.microsoft.com/office/drawing/2014/main" id="{7C834018-30BC-5449-8EB9-8810233B95B9}"/>
              </a:ext>
            </a:extLst>
          </p:cNvPr>
          <p:cNvSpPr>
            <a:spLocks noRot="1" noChangeArrowheads="1" noTextEdit="1"/>
          </p:cNvSpPr>
          <p:nvPr>
            <p:ph type="sldImg"/>
          </p:nvPr>
        </p:nvSpPr>
        <p:spPr>
          <a:ln/>
        </p:spPr>
      </p:sp>
      <p:sp>
        <p:nvSpPr>
          <p:cNvPr id="227332" name="Rectangle 3">
            <a:extLst>
              <a:ext uri="{FF2B5EF4-FFF2-40B4-BE49-F238E27FC236}">
                <a16:creationId xmlns:a16="http://schemas.microsoft.com/office/drawing/2014/main" id="{C42AC71B-B95A-2643-93EC-94C18014420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a:extLst>
              <a:ext uri="{FF2B5EF4-FFF2-40B4-BE49-F238E27FC236}">
                <a16:creationId xmlns:a16="http://schemas.microsoft.com/office/drawing/2014/main" id="{71079F93-FF87-0E43-93FF-40BC6669A7F7}"/>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65E22ED9-151D-394E-B4BC-502CFA8A00B4}" type="slidenum">
              <a:rPr lang="en-US" altLang="en-US">
                <a:latin typeface="Arial" panose="020B0604020202020204" pitchFamily="34" charset="0"/>
              </a:rPr>
              <a:pPr/>
              <a:t>132</a:t>
            </a:fld>
            <a:endParaRPr lang="en-US" altLang="en-US">
              <a:latin typeface="Arial" panose="020B0604020202020204" pitchFamily="34" charset="0"/>
            </a:endParaRPr>
          </a:p>
        </p:txBody>
      </p:sp>
      <p:sp>
        <p:nvSpPr>
          <p:cNvPr id="228355" name="Rectangle 2">
            <a:extLst>
              <a:ext uri="{FF2B5EF4-FFF2-40B4-BE49-F238E27FC236}">
                <a16:creationId xmlns:a16="http://schemas.microsoft.com/office/drawing/2014/main" id="{3C1C7A7B-84D0-5845-B2A1-99FEF9444ADA}"/>
              </a:ext>
            </a:extLst>
          </p:cNvPr>
          <p:cNvSpPr>
            <a:spLocks noRot="1" noChangeArrowheads="1" noTextEdit="1"/>
          </p:cNvSpPr>
          <p:nvPr>
            <p:ph type="sldImg"/>
          </p:nvPr>
        </p:nvSpPr>
        <p:spPr>
          <a:ln/>
        </p:spPr>
      </p:sp>
      <p:sp>
        <p:nvSpPr>
          <p:cNvPr id="228356" name="Rectangle 3">
            <a:extLst>
              <a:ext uri="{FF2B5EF4-FFF2-40B4-BE49-F238E27FC236}">
                <a16:creationId xmlns:a16="http://schemas.microsoft.com/office/drawing/2014/main" id="{5B18CFB0-3B1B-6F4B-8185-861E2B7B1F7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a:extLst>
              <a:ext uri="{FF2B5EF4-FFF2-40B4-BE49-F238E27FC236}">
                <a16:creationId xmlns:a16="http://schemas.microsoft.com/office/drawing/2014/main" id="{089BAE8C-BD9A-3543-A643-77AB64D39D55}"/>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8AA7AAB4-82D9-F24A-9998-21B2DF46EDE8}" type="slidenum">
              <a:rPr lang="en-US" altLang="en-US">
                <a:latin typeface="Arial" panose="020B0604020202020204" pitchFamily="34" charset="0"/>
              </a:rPr>
              <a:pPr/>
              <a:t>133</a:t>
            </a:fld>
            <a:endParaRPr lang="en-US" altLang="en-US">
              <a:latin typeface="Arial" panose="020B0604020202020204" pitchFamily="34" charset="0"/>
            </a:endParaRPr>
          </a:p>
        </p:txBody>
      </p:sp>
      <p:sp>
        <p:nvSpPr>
          <p:cNvPr id="229379" name="Rectangle 2">
            <a:extLst>
              <a:ext uri="{FF2B5EF4-FFF2-40B4-BE49-F238E27FC236}">
                <a16:creationId xmlns:a16="http://schemas.microsoft.com/office/drawing/2014/main" id="{B3999579-4800-5849-830B-01EF06F46737}"/>
              </a:ext>
            </a:extLst>
          </p:cNvPr>
          <p:cNvSpPr>
            <a:spLocks noRot="1" noChangeArrowheads="1" noTextEdit="1"/>
          </p:cNvSpPr>
          <p:nvPr>
            <p:ph type="sldImg"/>
          </p:nvPr>
        </p:nvSpPr>
        <p:spPr>
          <a:ln/>
        </p:spPr>
      </p:sp>
      <p:sp>
        <p:nvSpPr>
          <p:cNvPr id="229380" name="Rectangle 3">
            <a:extLst>
              <a:ext uri="{FF2B5EF4-FFF2-40B4-BE49-F238E27FC236}">
                <a16:creationId xmlns:a16="http://schemas.microsoft.com/office/drawing/2014/main" id="{299F42CE-0847-2740-9E4D-AF97AC8559FA}"/>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1A1220DE-5B67-B242-83DE-DF1F29279D85}"/>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0E95DB03-0359-7D41-B60F-ADF8632DB815}" type="slidenum">
              <a:rPr lang="en-US" altLang="en-US">
                <a:latin typeface="Arial" panose="020B0604020202020204" pitchFamily="34" charset="0"/>
              </a:rPr>
              <a:pPr/>
              <a:t>38</a:t>
            </a:fld>
            <a:endParaRPr lang="en-US" altLang="en-US">
              <a:latin typeface="Arial" panose="020B0604020202020204" pitchFamily="34" charset="0"/>
            </a:endParaRPr>
          </a:p>
        </p:txBody>
      </p:sp>
      <p:sp>
        <p:nvSpPr>
          <p:cNvPr id="156675" name="Rectangle 2">
            <a:extLst>
              <a:ext uri="{FF2B5EF4-FFF2-40B4-BE49-F238E27FC236}">
                <a16:creationId xmlns:a16="http://schemas.microsoft.com/office/drawing/2014/main" id="{6D7F389B-4262-E143-8BE3-3824DE5E4FA1}"/>
              </a:ext>
            </a:extLst>
          </p:cNvPr>
          <p:cNvSpPr>
            <a:spLocks noRot="1" noChangeArrowheads="1" noTextEdit="1"/>
          </p:cNvSpPr>
          <p:nvPr>
            <p:ph type="sldImg"/>
          </p:nvPr>
        </p:nvSpPr>
        <p:spPr>
          <a:ln/>
        </p:spPr>
      </p:sp>
      <p:sp>
        <p:nvSpPr>
          <p:cNvPr id="156676" name="Rectangle 3">
            <a:extLst>
              <a:ext uri="{FF2B5EF4-FFF2-40B4-BE49-F238E27FC236}">
                <a16:creationId xmlns:a16="http://schemas.microsoft.com/office/drawing/2014/main" id="{3515A1EC-9CD3-4A49-97B5-1E5D53FB848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a:extLst>
              <a:ext uri="{FF2B5EF4-FFF2-40B4-BE49-F238E27FC236}">
                <a16:creationId xmlns:a16="http://schemas.microsoft.com/office/drawing/2014/main" id="{9FCF06A6-E526-6F4C-B358-8667778A2C9E}"/>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3A42E066-EC73-C148-A346-6F1C479F3FA9}" type="slidenum">
              <a:rPr lang="en-US" altLang="en-US">
                <a:latin typeface="Arial" panose="020B0604020202020204" pitchFamily="34" charset="0"/>
              </a:rPr>
              <a:pPr/>
              <a:t>135</a:t>
            </a:fld>
            <a:endParaRPr lang="en-US" altLang="en-US">
              <a:latin typeface="Arial" panose="020B0604020202020204" pitchFamily="34" charset="0"/>
            </a:endParaRPr>
          </a:p>
        </p:txBody>
      </p:sp>
      <p:sp>
        <p:nvSpPr>
          <p:cNvPr id="230403" name="Rectangle 2">
            <a:extLst>
              <a:ext uri="{FF2B5EF4-FFF2-40B4-BE49-F238E27FC236}">
                <a16:creationId xmlns:a16="http://schemas.microsoft.com/office/drawing/2014/main" id="{594F6253-C0B6-5D46-9A06-92D590F1C314}"/>
              </a:ext>
            </a:extLst>
          </p:cNvPr>
          <p:cNvSpPr>
            <a:spLocks noRot="1" noChangeArrowheads="1" noTextEdit="1"/>
          </p:cNvSpPr>
          <p:nvPr>
            <p:ph type="sldImg"/>
          </p:nvPr>
        </p:nvSpPr>
        <p:spPr>
          <a:ln/>
        </p:spPr>
      </p:sp>
      <p:sp>
        <p:nvSpPr>
          <p:cNvPr id="230404" name="Rectangle 3">
            <a:extLst>
              <a:ext uri="{FF2B5EF4-FFF2-40B4-BE49-F238E27FC236}">
                <a16:creationId xmlns:a16="http://schemas.microsoft.com/office/drawing/2014/main" id="{6AD320ED-E2C3-5E44-9DED-A3D554B0F8E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a:extLst>
              <a:ext uri="{FF2B5EF4-FFF2-40B4-BE49-F238E27FC236}">
                <a16:creationId xmlns:a16="http://schemas.microsoft.com/office/drawing/2014/main" id="{44CD8261-DCF9-214D-9078-C450DA0A2906}"/>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B2D7F814-AB52-F843-9FC8-C3C09B408FAA}" type="slidenum">
              <a:rPr lang="en-US" altLang="en-US">
                <a:latin typeface="Arial" panose="020B0604020202020204" pitchFamily="34" charset="0"/>
              </a:rPr>
              <a:pPr/>
              <a:t>136</a:t>
            </a:fld>
            <a:endParaRPr lang="en-US" altLang="en-US">
              <a:latin typeface="Arial" panose="020B0604020202020204" pitchFamily="34" charset="0"/>
            </a:endParaRPr>
          </a:p>
        </p:txBody>
      </p:sp>
      <p:sp>
        <p:nvSpPr>
          <p:cNvPr id="231427" name="Rectangle 2">
            <a:extLst>
              <a:ext uri="{FF2B5EF4-FFF2-40B4-BE49-F238E27FC236}">
                <a16:creationId xmlns:a16="http://schemas.microsoft.com/office/drawing/2014/main" id="{F6912868-FACB-6941-99BE-928A6E7F1D42}"/>
              </a:ext>
            </a:extLst>
          </p:cNvPr>
          <p:cNvSpPr>
            <a:spLocks noRot="1" noChangeArrowheads="1" noTextEdit="1"/>
          </p:cNvSpPr>
          <p:nvPr>
            <p:ph type="sldImg"/>
          </p:nvPr>
        </p:nvSpPr>
        <p:spPr>
          <a:ln/>
        </p:spPr>
      </p:sp>
      <p:sp>
        <p:nvSpPr>
          <p:cNvPr id="231428" name="Rectangle 3">
            <a:extLst>
              <a:ext uri="{FF2B5EF4-FFF2-40B4-BE49-F238E27FC236}">
                <a16:creationId xmlns:a16="http://schemas.microsoft.com/office/drawing/2014/main" id="{E50384ED-706B-8B43-BC1A-A0C87F415F4A}"/>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a:extLst>
              <a:ext uri="{FF2B5EF4-FFF2-40B4-BE49-F238E27FC236}">
                <a16:creationId xmlns:a16="http://schemas.microsoft.com/office/drawing/2014/main" id="{8B368AF7-A373-9645-9135-45A6A7949D7D}"/>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79EFE554-BAE4-2A44-A9C1-FE20F872AC1A}" type="slidenum">
              <a:rPr lang="en-US" altLang="en-US">
                <a:latin typeface="Arial" panose="020B0604020202020204" pitchFamily="34" charset="0"/>
              </a:rPr>
              <a:pPr/>
              <a:t>137</a:t>
            </a:fld>
            <a:endParaRPr lang="en-US" altLang="en-US">
              <a:latin typeface="Arial" panose="020B0604020202020204" pitchFamily="34" charset="0"/>
            </a:endParaRPr>
          </a:p>
        </p:txBody>
      </p:sp>
      <p:sp>
        <p:nvSpPr>
          <p:cNvPr id="232451" name="Rectangle 2">
            <a:extLst>
              <a:ext uri="{FF2B5EF4-FFF2-40B4-BE49-F238E27FC236}">
                <a16:creationId xmlns:a16="http://schemas.microsoft.com/office/drawing/2014/main" id="{882E33DB-616D-E84C-8043-2853F1D14278}"/>
              </a:ext>
            </a:extLst>
          </p:cNvPr>
          <p:cNvSpPr>
            <a:spLocks noRot="1" noChangeArrowheads="1" noTextEdit="1"/>
          </p:cNvSpPr>
          <p:nvPr>
            <p:ph type="sldImg"/>
          </p:nvPr>
        </p:nvSpPr>
        <p:spPr>
          <a:ln/>
        </p:spPr>
      </p:sp>
      <p:sp>
        <p:nvSpPr>
          <p:cNvPr id="232452" name="Rectangle 3">
            <a:extLst>
              <a:ext uri="{FF2B5EF4-FFF2-40B4-BE49-F238E27FC236}">
                <a16:creationId xmlns:a16="http://schemas.microsoft.com/office/drawing/2014/main" id="{32CD7A18-AB37-1749-80E8-6BA3C302CE90}"/>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a:extLst>
              <a:ext uri="{FF2B5EF4-FFF2-40B4-BE49-F238E27FC236}">
                <a16:creationId xmlns:a16="http://schemas.microsoft.com/office/drawing/2014/main" id="{E7D292DA-FC0F-3B43-9FE9-A2B40F556DA3}"/>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1FF8BBE9-2CB5-ED46-A4C2-7230B27D0248}" type="slidenum">
              <a:rPr lang="en-US" altLang="en-US">
                <a:latin typeface="Arial" panose="020B0604020202020204" pitchFamily="34" charset="0"/>
              </a:rPr>
              <a:pPr/>
              <a:t>138</a:t>
            </a:fld>
            <a:endParaRPr lang="en-US" altLang="en-US">
              <a:latin typeface="Arial" panose="020B0604020202020204" pitchFamily="34" charset="0"/>
            </a:endParaRPr>
          </a:p>
        </p:txBody>
      </p:sp>
      <p:sp>
        <p:nvSpPr>
          <p:cNvPr id="233475" name="Rectangle 2">
            <a:extLst>
              <a:ext uri="{FF2B5EF4-FFF2-40B4-BE49-F238E27FC236}">
                <a16:creationId xmlns:a16="http://schemas.microsoft.com/office/drawing/2014/main" id="{36F7EA36-D2BB-EB4F-9494-A12E8CB32510}"/>
              </a:ext>
            </a:extLst>
          </p:cNvPr>
          <p:cNvSpPr>
            <a:spLocks noRot="1" noChangeArrowheads="1" noTextEdit="1"/>
          </p:cNvSpPr>
          <p:nvPr>
            <p:ph type="sldImg"/>
          </p:nvPr>
        </p:nvSpPr>
        <p:spPr>
          <a:ln/>
        </p:spPr>
      </p:sp>
      <p:sp>
        <p:nvSpPr>
          <p:cNvPr id="233476" name="Rectangle 3">
            <a:extLst>
              <a:ext uri="{FF2B5EF4-FFF2-40B4-BE49-F238E27FC236}">
                <a16:creationId xmlns:a16="http://schemas.microsoft.com/office/drawing/2014/main" id="{5C243653-2256-B546-AC0D-9B12F745A290}"/>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a:extLst>
              <a:ext uri="{FF2B5EF4-FFF2-40B4-BE49-F238E27FC236}">
                <a16:creationId xmlns:a16="http://schemas.microsoft.com/office/drawing/2014/main" id="{21387206-7C6C-E244-A4D4-01D56E042ACD}"/>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7869D634-5C4C-E94B-92E6-5EAA2B875372}" type="slidenum">
              <a:rPr lang="en-US" altLang="en-US">
                <a:latin typeface="Arial" panose="020B0604020202020204" pitchFamily="34" charset="0"/>
              </a:rPr>
              <a:pPr/>
              <a:t>139</a:t>
            </a:fld>
            <a:endParaRPr lang="en-US" altLang="en-US">
              <a:latin typeface="Arial" panose="020B0604020202020204" pitchFamily="34" charset="0"/>
            </a:endParaRPr>
          </a:p>
        </p:txBody>
      </p:sp>
      <p:sp>
        <p:nvSpPr>
          <p:cNvPr id="234499" name="Rectangle 2">
            <a:extLst>
              <a:ext uri="{FF2B5EF4-FFF2-40B4-BE49-F238E27FC236}">
                <a16:creationId xmlns:a16="http://schemas.microsoft.com/office/drawing/2014/main" id="{EAAAB758-195F-5443-86E3-036A35DAAD3D}"/>
              </a:ext>
            </a:extLst>
          </p:cNvPr>
          <p:cNvSpPr>
            <a:spLocks noRot="1" noChangeArrowheads="1" noTextEdit="1"/>
          </p:cNvSpPr>
          <p:nvPr>
            <p:ph type="sldImg"/>
          </p:nvPr>
        </p:nvSpPr>
        <p:spPr>
          <a:ln/>
        </p:spPr>
      </p:sp>
      <p:sp>
        <p:nvSpPr>
          <p:cNvPr id="234500" name="Rectangle 3">
            <a:extLst>
              <a:ext uri="{FF2B5EF4-FFF2-40B4-BE49-F238E27FC236}">
                <a16:creationId xmlns:a16="http://schemas.microsoft.com/office/drawing/2014/main" id="{32F09746-0AC4-6248-9234-C3E6B9092D2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a:extLst>
              <a:ext uri="{FF2B5EF4-FFF2-40B4-BE49-F238E27FC236}">
                <a16:creationId xmlns:a16="http://schemas.microsoft.com/office/drawing/2014/main" id="{2B56D603-F9A3-F14C-9554-675893ABCB29}"/>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44D2CFAB-1705-D34A-ABBD-D2C73F2F74BA}" type="slidenum">
              <a:rPr lang="en-US" altLang="en-US">
                <a:latin typeface="Arial" panose="020B0604020202020204" pitchFamily="34" charset="0"/>
              </a:rPr>
              <a:pPr/>
              <a:t>140</a:t>
            </a:fld>
            <a:endParaRPr lang="en-US" altLang="en-US">
              <a:latin typeface="Arial" panose="020B0604020202020204" pitchFamily="34" charset="0"/>
            </a:endParaRPr>
          </a:p>
        </p:txBody>
      </p:sp>
      <p:sp>
        <p:nvSpPr>
          <p:cNvPr id="235523" name="Rectangle 2">
            <a:extLst>
              <a:ext uri="{FF2B5EF4-FFF2-40B4-BE49-F238E27FC236}">
                <a16:creationId xmlns:a16="http://schemas.microsoft.com/office/drawing/2014/main" id="{A900CD86-65C5-F24D-8FED-EAB41476800A}"/>
              </a:ext>
            </a:extLst>
          </p:cNvPr>
          <p:cNvSpPr>
            <a:spLocks noRot="1" noChangeArrowheads="1" noTextEdit="1"/>
          </p:cNvSpPr>
          <p:nvPr>
            <p:ph type="sldImg"/>
          </p:nvPr>
        </p:nvSpPr>
        <p:spPr>
          <a:ln/>
        </p:spPr>
      </p:sp>
      <p:sp>
        <p:nvSpPr>
          <p:cNvPr id="235524" name="Rectangle 3">
            <a:extLst>
              <a:ext uri="{FF2B5EF4-FFF2-40B4-BE49-F238E27FC236}">
                <a16:creationId xmlns:a16="http://schemas.microsoft.com/office/drawing/2014/main" id="{673BEE79-722B-0C4C-9523-C1340E868BD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a:extLst>
              <a:ext uri="{FF2B5EF4-FFF2-40B4-BE49-F238E27FC236}">
                <a16:creationId xmlns:a16="http://schemas.microsoft.com/office/drawing/2014/main" id="{156112A9-0A28-1D4D-A76A-54A2D2C7FF27}"/>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0BC23180-29C7-904E-9104-B269568BFAC4}" type="slidenum">
              <a:rPr lang="en-US" altLang="en-US">
                <a:latin typeface="Arial" panose="020B0604020202020204" pitchFamily="34" charset="0"/>
              </a:rPr>
              <a:pPr/>
              <a:t>141</a:t>
            </a:fld>
            <a:endParaRPr lang="en-US" altLang="en-US">
              <a:latin typeface="Arial" panose="020B0604020202020204" pitchFamily="34" charset="0"/>
            </a:endParaRPr>
          </a:p>
        </p:txBody>
      </p:sp>
      <p:sp>
        <p:nvSpPr>
          <p:cNvPr id="236547" name="Rectangle 2">
            <a:extLst>
              <a:ext uri="{FF2B5EF4-FFF2-40B4-BE49-F238E27FC236}">
                <a16:creationId xmlns:a16="http://schemas.microsoft.com/office/drawing/2014/main" id="{1187C77A-91D7-0146-85CB-B6D0B823DC6D}"/>
              </a:ext>
            </a:extLst>
          </p:cNvPr>
          <p:cNvSpPr>
            <a:spLocks noRot="1" noChangeArrowheads="1" noTextEdit="1"/>
          </p:cNvSpPr>
          <p:nvPr>
            <p:ph type="sldImg"/>
          </p:nvPr>
        </p:nvSpPr>
        <p:spPr>
          <a:ln/>
        </p:spPr>
      </p:sp>
      <p:sp>
        <p:nvSpPr>
          <p:cNvPr id="236548" name="Rectangle 3">
            <a:extLst>
              <a:ext uri="{FF2B5EF4-FFF2-40B4-BE49-F238E27FC236}">
                <a16:creationId xmlns:a16="http://schemas.microsoft.com/office/drawing/2014/main" id="{0215B528-C32E-0A4E-85EF-9681DBE19DA6}"/>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300C2AAB-A2F8-434C-9D99-0C401A9CB0F2}"/>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E5BEB549-B55D-A643-B6D7-A27FF756449B}" type="slidenum">
              <a:rPr lang="en-US" altLang="en-US">
                <a:latin typeface="Arial" panose="020B0604020202020204" pitchFamily="34" charset="0"/>
              </a:rPr>
              <a:pPr/>
              <a:t>142</a:t>
            </a:fld>
            <a:endParaRPr lang="en-US" altLang="en-US">
              <a:latin typeface="Arial" panose="020B0604020202020204" pitchFamily="34" charset="0"/>
            </a:endParaRPr>
          </a:p>
        </p:txBody>
      </p:sp>
      <p:sp>
        <p:nvSpPr>
          <p:cNvPr id="237571" name="Rectangle 2">
            <a:extLst>
              <a:ext uri="{FF2B5EF4-FFF2-40B4-BE49-F238E27FC236}">
                <a16:creationId xmlns:a16="http://schemas.microsoft.com/office/drawing/2014/main" id="{C1E1B3A8-31F0-4240-B702-327FFC9A2237}"/>
              </a:ext>
            </a:extLst>
          </p:cNvPr>
          <p:cNvSpPr>
            <a:spLocks noRot="1" noChangeArrowheads="1" noTextEdit="1"/>
          </p:cNvSpPr>
          <p:nvPr>
            <p:ph type="sldImg"/>
          </p:nvPr>
        </p:nvSpPr>
        <p:spPr>
          <a:ln/>
        </p:spPr>
      </p:sp>
      <p:sp>
        <p:nvSpPr>
          <p:cNvPr id="237572" name="Rectangle 3">
            <a:extLst>
              <a:ext uri="{FF2B5EF4-FFF2-40B4-BE49-F238E27FC236}">
                <a16:creationId xmlns:a16="http://schemas.microsoft.com/office/drawing/2014/main" id="{D52E5F3C-14CF-9B43-8728-AB9F7E73B027}"/>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a:extLst>
              <a:ext uri="{FF2B5EF4-FFF2-40B4-BE49-F238E27FC236}">
                <a16:creationId xmlns:a16="http://schemas.microsoft.com/office/drawing/2014/main" id="{8405B0E4-337B-1F4D-B2A3-41F5F0446466}"/>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A3F27CE1-E52F-BC40-A185-9B394EAD9E2E}" type="slidenum">
              <a:rPr lang="en-US" altLang="en-US">
                <a:latin typeface="Arial" panose="020B0604020202020204" pitchFamily="34" charset="0"/>
              </a:rPr>
              <a:pPr/>
              <a:t>143</a:t>
            </a:fld>
            <a:endParaRPr lang="en-US" altLang="en-US">
              <a:latin typeface="Arial" panose="020B0604020202020204" pitchFamily="34" charset="0"/>
            </a:endParaRPr>
          </a:p>
        </p:txBody>
      </p:sp>
      <p:sp>
        <p:nvSpPr>
          <p:cNvPr id="238595" name="Rectangle 2">
            <a:extLst>
              <a:ext uri="{FF2B5EF4-FFF2-40B4-BE49-F238E27FC236}">
                <a16:creationId xmlns:a16="http://schemas.microsoft.com/office/drawing/2014/main" id="{9041A9F8-B58E-AB46-88EB-96FEB8312971}"/>
              </a:ext>
            </a:extLst>
          </p:cNvPr>
          <p:cNvSpPr>
            <a:spLocks noRot="1" noChangeArrowheads="1" noTextEdit="1"/>
          </p:cNvSpPr>
          <p:nvPr>
            <p:ph type="sldImg"/>
          </p:nvPr>
        </p:nvSpPr>
        <p:spPr>
          <a:ln/>
        </p:spPr>
      </p:sp>
      <p:sp>
        <p:nvSpPr>
          <p:cNvPr id="238596" name="Rectangle 3">
            <a:extLst>
              <a:ext uri="{FF2B5EF4-FFF2-40B4-BE49-F238E27FC236}">
                <a16:creationId xmlns:a16="http://schemas.microsoft.com/office/drawing/2014/main" id="{24C10A86-E997-9E4D-8631-581115922838}"/>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a:extLst>
              <a:ext uri="{FF2B5EF4-FFF2-40B4-BE49-F238E27FC236}">
                <a16:creationId xmlns:a16="http://schemas.microsoft.com/office/drawing/2014/main" id="{6755DC5D-277F-B143-BC36-CE1A8450E61C}"/>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3094F744-3E8E-E947-B38A-4BEA42ADB59F}" type="slidenum">
              <a:rPr lang="en-US" altLang="en-US">
                <a:latin typeface="Arial" panose="020B0604020202020204" pitchFamily="34" charset="0"/>
              </a:rPr>
              <a:pPr/>
              <a:t>144</a:t>
            </a:fld>
            <a:endParaRPr lang="en-US" altLang="en-US">
              <a:latin typeface="Arial" panose="020B0604020202020204" pitchFamily="34" charset="0"/>
            </a:endParaRPr>
          </a:p>
        </p:txBody>
      </p:sp>
      <p:sp>
        <p:nvSpPr>
          <p:cNvPr id="239619" name="Rectangle 2">
            <a:extLst>
              <a:ext uri="{FF2B5EF4-FFF2-40B4-BE49-F238E27FC236}">
                <a16:creationId xmlns:a16="http://schemas.microsoft.com/office/drawing/2014/main" id="{4782A476-00E1-FE4E-9065-63C1BA400A3C}"/>
              </a:ext>
            </a:extLst>
          </p:cNvPr>
          <p:cNvSpPr>
            <a:spLocks noRot="1" noChangeArrowheads="1" noTextEdit="1"/>
          </p:cNvSpPr>
          <p:nvPr>
            <p:ph type="sldImg"/>
          </p:nvPr>
        </p:nvSpPr>
        <p:spPr>
          <a:ln/>
        </p:spPr>
      </p:sp>
      <p:sp>
        <p:nvSpPr>
          <p:cNvPr id="239620" name="Rectangle 3">
            <a:extLst>
              <a:ext uri="{FF2B5EF4-FFF2-40B4-BE49-F238E27FC236}">
                <a16:creationId xmlns:a16="http://schemas.microsoft.com/office/drawing/2014/main" id="{7AAA4B5C-E12E-E349-8848-08F76EF63B4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5077372A-7984-E142-9BB8-A1E3F08E28D7}"/>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C7C52184-A317-A043-A6B7-1B7967BFAE4B}" type="slidenum">
              <a:rPr lang="en-US" altLang="en-US">
                <a:latin typeface="Arial" panose="020B0604020202020204" pitchFamily="34" charset="0"/>
              </a:rPr>
              <a:pPr/>
              <a:t>39</a:t>
            </a:fld>
            <a:endParaRPr lang="en-US" altLang="en-US">
              <a:latin typeface="Arial" panose="020B0604020202020204" pitchFamily="34" charset="0"/>
            </a:endParaRPr>
          </a:p>
        </p:txBody>
      </p:sp>
      <p:sp>
        <p:nvSpPr>
          <p:cNvPr id="157699" name="Rectangle 2">
            <a:extLst>
              <a:ext uri="{FF2B5EF4-FFF2-40B4-BE49-F238E27FC236}">
                <a16:creationId xmlns:a16="http://schemas.microsoft.com/office/drawing/2014/main" id="{4C7F02C1-6552-CD45-BDC9-1C3EA1DD7856}"/>
              </a:ext>
            </a:extLst>
          </p:cNvPr>
          <p:cNvSpPr>
            <a:spLocks noRot="1" noChangeArrowheads="1" noTextEdit="1"/>
          </p:cNvSpPr>
          <p:nvPr>
            <p:ph type="sldImg"/>
          </p:nvPr>
        </p:nvSpPr>
        <p:spPr>
          <a:ln/>
        </p:spPr>
      </p:sp>
      <p:sp>
        <p:nvSpPr>
          <p:cNvPr id="157700" name="Rectangle 3">
            <a:extLst>
              <a:ext uri="{FF2B5EF4-FFF2-40B4-BE49-F238E27FC236}">
                <a16:creationId xmlns:a16="http://schemas.microsoft.com/office/drawing/2014/main" id="{1E6B6D87-1F57-8A44-B32E-949C99736658}"/>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a:extLst>
              <a:ext uri="{FF2B5EF4-FFF2-40B4-BE49-F238E27FC236}">
                <a16:creationId xmlns:a16="http://schemas.microsoft.com/office/drawing/2014/main" id="{6EAADDE2-44DA-5D4D-824D-E9D9CA04CE17}"/>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BC6A422D-6A85-674B-BCA5-4EE2E407731F}" type="slidenum">
              <a:rPr lang="en-US" altLang="en-US">
                <a:latin typeface="Arial" panose="020B0604020202020204" pitchFamily="34" charset="0"/>
              </a:rPr>
              <a:pPr/>
              <a:t>145</a:t>
            </a:fld>
            <a:endParaRPr lang="en-US" altLang="en-US">
              <a:latin typeface="Arial" panose="020B0604020202020204" pitchFamily="34" charset="0"/>
            </a:endParaRPr>
          </a:p>
        </p:txBody>
      </p:sp>
      <p:sp>
        <p:nvSpPr>
          <p:cNvPr id="240643" name="Rectangle 2">
            <a:extLst>
              <a:ext uri="{FF2B5EF4-FFF2-40B4-BE49-F238E27FC236}">
                <a16:creationId xmlns:a16="http://schemas.microsoft.com/office/drawing/2014/main" id="{229A7A8C-C68C-4544-A6E8-D4602881E6B7}"/>
              </a:ext>
            </a:extLst>
          </p:cNvPr>
          <p:cNvSpPr>
            <a:spLocks noRot="1" noChangeArrowheads="1" noTextEdit="1"/>
          </p:cNvSpPr>
          <p:nvPr>
            <p:ph type="sldImg"/>
          </p:nvPr>
        </p:nvSpPr>
        <p:spPr>
          <a:ln/>
        </p:spPr>
      </p:sp>
      <p:sp>
        <p:nvSpPr>
          <p:cNvPr id="240644" name="Rectangle 3">
            <a:extLst>
              <a:ext uri="{FF2B5EF4-FFF2-40B4-BE49-F238E27FC236}">
                <a16:creationId xmlns:a16="http://schemas.microsoft.com/office/drawing/2014/main" id="{BCAF223C-F682-784B-B48D-E8C679B54D2D}"/>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a:extLst>
              <a:ext uri="{FF2B5EF4-FFF2-40B4-BE49-F238E27FC236}">
                <a16:creationId xmlns:a16="http://schemas.microsoft.com/office/drawing/2014/main" id="{42972F76-4266-A849-B2CC-BD50B46B4630}"/>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7A241254-5EAB-284E-8962-C164AEDAA55E}" type="slidenum">
              <a:rPr lang="en-US" altLang="en-US">
                <a:latin typeface="Arial" panose="020B0604020202020204" pitchFamily="34" charset="0"/>
              </a:rPr>
              <a:pPr/>
              <a:t>146</a:t>
            </a:fld>
            <a:endParaRPr lang="en-US" altLang="en-US">
              <a:latin typeface="Arial" panose="020B0604020202020204" pitchFamily="34" charset="0"/>
            </a:endParaRPr>
          </a:p>
        </p:txBody>
      </p:sp>
      <p:sp>
        <p:nvSpPr>
          <p:cNvPr id="241667" name="Rectangle 2">
            <a:extLst>
              <a:ext uri="{FF2B5EF4-FFF2-40B4-BE49-F238E27FC236}">
                <a16:creationId xmlns:a16="http://schemas.microsoft.com/office/drawing/2014/main" id="{6323233F-A556-5141-9B3B-93F46631C055}"/>
              </a:ext>
            </a:extLst>
          </p:cNvPr>
          <p:cNvSpPr>
            <a:spLocks noRot="1" noChangeArrowheads="1" noTextEdit="1"/>
          </p:cNvSpPr>
          <p:nvPr>
            <p:ph type="sldImg"/>
          </p:nvPr>
        </p:nvSpPr>
        <p:spPr>
          <a:ln/>
        </p:spPr>
      </p:sp>
      <p:sp>
        <p:nvSpPr>
          <p:cNvPr id="241668" name="Rectangle 3">
            <a:extLst>
              <a:ext uri="{FF2B5EF4-FFF2-40B4-BE49-F238E27FC236}">
                <a16:creationId xmlns:a16="http://schemas.microsoft.com/office/drawing/2014/main" id="{0202BCEE-82D0-DD49-8D49-C05D0CFD0599}"/>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a:extLst>
              <a:ext uri="{FF2B5EF4-FFF2-40B4-BE49-F238E27FC236}">
                <a16:creationId xmlns:a16="http://schemas.microsoft.com/office/drawing/2014/main" id="{79DB6ECF-17F4-2342-B832-31C3B5F38517}"/>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178FB46A-02E2-9647-ACE8-53E18FB13085}" type="slidenum">
              <a:rPr lang="en-US" altLang="en-US">
                <a:latin typeface="Arial" panose="020B0604020202020204" pitchFamily="34" charset="0"/>
              </a:rPr>
              <a:pPr/>
              <a:t>147</a:t>
            </a:fld>
            <a:endParaRPr lang="en-US" altLang="en-US">
              <a:latin typeface="Arial" panose="020B0604020202020204" pitchFamily="34" charset="0"/>
            </a:endParaRPr>
          </a:p>
        </p:txBody>
      </p:sp>
      <p:sp>
        <p:nvSpPr>
          <p:cNvPr id="242691" name="Rectangle 2">
            <a:extLst>
              <a:ext uri="{FF2B5EF4-FFF2-40B4-BE49-F238E27FC236}">
                <a16:creationId xmlns:a16="http://schemas.microsoft.com/office/drawing/2014/main" id="{122AEC0A-0840-E546-89EF-2B76AF10F9A2}"/>
              </a:ext>
            </a:extLst>
          </p:cNvPr>
          <p:cNvSpPr>
            <a:spLocks noRot="1" noChangeArrowheads="1" noTextEdit="1"/>
          </p:cNvSpPr>
          <p:nvPr>
            <p:ph type="sldImg"/>
          </p:nvPr>
        </p:nvSpPr>
        <p:spPr>
          <a:ln/>
        </p:spPr>
      </p:sp>
      <p:sp>
        <p:nvSpPr>
          <p:cNvPr id="242692" name="Rectangle 3">
            <a:extLst>
              <a:ext uri="{FF2B5EF4-FFF2-40B4-BE49-F238E27FC236}">
                <a16:creationId xmlns:a16="http://schemas.microsoft.com/office/drawing/2014/main" id="{147B79B1-2C01-1A42-A4D6-903B6013AA86}"/>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D4C1EB13-F019-E349-8BD7-B49B8A027512}"/>
              </a:ext>
            </a:extLst>
          </p:cNvPr>
          <p:cNvSpPr>
            <a:spLocks noGrp="1" noChangeArrowheads="1"/>
          </p:cNvSpPr>
          <p:nvPr>
            <p:ph type="sldNum" sz="quarter" idx="5"/>
          </p:nvPr>
        </p:nvSpPr>
        <p:spPr>
          <a:noFill/>
        </p:spPr>
        <p:txBody>
          <a:bodyPr/>
          <a:lstStyle>
            <a:lvl1pPr defTabSz="935038">
              <a:defRPr>
                <a:solidFill>
                  <a:schemeClr val="tx1"/>
                </a:solidFill>
                <a:latin typeface="Arial Unicode MS" panose="020B0604020202020204" pitchFamily="34" charset="-128"/>
              </a:defRPr>
            </a:lvl1pPr>
            <a:lvl2pPr marL="742950" indent="-285750" defTabSz="935038">
              <a:defRPr>
                <a:solidFill>
                  <a:schemeClr val="tx1"/>
                </a:solidFill>
                <a:latin typeface="Arial Unicode MS" panose="020B0604020202020204" pitchFamily="34" charset="-128"/>
              </a:defRPr>
            </a:lvl2pPr>
            <a:lvl3pPr marL="1143000" indent="-228600" defTabSz="935038">
              <a:defRPr>
                <a:solidFill>
                  <a:schemeClr val="tx1"/>
                </a:solidFill>
                <a:latin typeface="Arial Unicode MS" panose="020B0604020202020204" pitchFamily="34" charset="-128"/>
              </a:defRPr>
            </a:lvl3pPr>
            <a:lvl4pPr marL="1600200" indent="-228600" defTabSz="935038">
              <a:defRPr>
                <a:solidFill>
                  <a:schemeClr val="tx1"/>
                </a:solidFill>
                <a:latin typeface="Arial Unicode MS" panose="020B0604020202020204" pitchFamily="34" charset="-128"/>
              </a:defRPr>
            </a:lvl4pPr>
            <a:lvl5pPr marL="2057400" indent="-228600" defTabSz="935038">
              <a:defRPr>
                <a:solidFill>
                  <a:schemeClr val="tx1"/>
                </a:solidFill>
                <a:latin typeface="Arial Unicode MS" panose="020B0604020202020204" pitchFamily="34" charset="-128"/>
              </a:defRPr>
            </a:lvl5pPr>
            <a:lvl6pPr marL="2514600" indent="-228600" defTabSz="935038" eaLnBrk="0" fontAlgn="base" hangingPunct="0">
              <a:spcBef>
                <a:spcPct val="0"/>
              </a:spcBef>
              <a:spcAft>
                <a:spcPct val="0"/>
              </a:spcAft>
              <a:defRPr>
                <a:solidFill>
                  <a:schemeClr val="tx1"/>
                </a:solidFill>
                <a:latin typeface="Arial Unicode MS" panose="020B0604020202020204" pitchFamily="34" charset="-128"/>
              </a:defRPr>
            </a:lvl6pPr>
            <a:lvl7pPr marL="2971800" indent="-228600" defTabSz="935038" eaLnBrk="0" fontAlgn="base" hangingPunct="0">
              <a:spcBef>
                <a:spcPct val="0"/>
              </a:spcBef>
              <a:spcAft>
                <a:spcPct val="0"/>
              </a:spcAft>
              <a:defRPr>
                <a:solidFill>
                  <a:schemeClr val="tx1"/>
                </a:solidFill>
                <a:latin typeface="Arial Unicode MS" panose="020B0604020202020204" pitchFamily="34" charset="-128"/>
              </a:defRPr>
            </a:lvl7pPr>
            <a:lvl8pPr marL="3429000" indent="-228600" defTabSz="935038" eaLnBrk="0" fontAlgn="base" hangingPunct="0">
              <a:spcBef>
                <a:spcPct val="0"/>
              </a:spcBef>
              <a:spcAft>
                <a:spcPct val="0"/>
              </a:spcAft>
              <a:defRPr>
                <a:solidFill>
                  <a:schemeClr val="tx1"/>
                </a:solidFill>
                <a:latin typeface="Arial Unicode MS" panose="020B0604020202020204" pitchFamily="34" charset="-128"/>
              </a:defRPr>
            </a:lvl8pPr>
            <a:lvl9pPr marL="3886200" indent="-228600" defTabSz="935038" eaLnBrk="0" fontAlgn="base" hangingPunct="0">
              <a:spcBef>
                <a:spcPct val="0"/>
              </a:spcBef>
              <a:spcAft>
                <a:spcPct val="0"/>
              </a:spcAft>
              <a:defRPr>
                <a:solidFill>
                  <a:schemeClr val="tx1"/>
                </a:solidFill>
                <a:latin typeface="Arial Unicode MS" panose="020B0604020202020204" pitchFamily="34" charset="-128"/>
              </a:defRPr>
            </a:lvl9pPr>
          </a:lstStyle>
          <a:p>
            <a:fld id="{21C0E373-CE27-1045-B09A-4ECD58B895FC}" type="slidenum">
              <a:rPr lang="en-US" altLang="en-US">
                <a:latin typeface="Arial" panose="020B0604020202020204" pitchFamily="34" charset="0"/>
              </a:rPr>
              <a:pPr/>
              <a:t>148</a:t>
            </a:fld>
            <a:endParaRPr lang="en-US" altLang="en-US">
              <a:latin typeface="Arial" panose="020B0604020202020204" pitchFamily="34" charset="0"/>
            </a:endParaRPr>
          </a:p>
        </p:txBody>
      </p:sp>
      <p:sp>
        <p:nvSpPr>
          <p:cNvPr id="243715" name="Rectangle 2">
            <a:extLst>
              <a:ext uri="{FF2B5EF4-FFF2-40B4-BE49-F238E27FC236}">
                <a16:creationId xmlns:a16="http://schemas.microsoft.com/office/drawing/2014/main" id="{221FD63A-1EA6-AF4A-9B0A-65AE31D56812}"/>
              </a:ext>
            </a:extLst>
          </p:cNvPr>
          <p:cNvSpPr>
            <a:spLocks noRot="1" noChangeArrowheads="1" noTextEdit="1"/>
          </p:cNvSpPr>
          <p:nvPr>
            <p:ph type="sldImg"/>
          </p:nvPr>
        </p:nvSpPr>
        <p:spPr>
          <a:ln/>
        </p:spPr>
      </p:sp>
      <p:sp>
        <p:nvSpPr>
          <p:cNvPr id="243716" name="Rectangle 3">
            <a:extLst>
              <a:ext uri="{FF2B5EF4-FFF2-40B4-BE49-F238E27FC236}">
                <a16:creationId xmlns:a16="http://schemas.microsoft.com/office/drawing/2014/main" id="{75F7A948-9765-264D-A122-CBF077BDEFEE}"/>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AE6C761-6775-8D4F-B7C0-372FDBD7D61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E6049CA-D2B9-D74F-8E44-ECA8CD76C4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3F33225-CC18-B342-8471-E5FECDE1A13F}"/>
              </a:ext>
            </a:extLst>
          </p:cNvPr>
          <p:cNvSpPr>
            <a:spLocks noGrp="1"/>
          </p:cNvSpPr>
          <p:nvPr>
            <p:ph type="sldNum" sz="quarter" idx="12"/>
          </p:nvPr>
        </p:nvSpPr>
        <p:spPr/>
        <p:txBody>
          <a:bodyPr/>
          <a:lstStyle>
            <a:lvl1pPr>
              <a:defRPr/>
            </a:lvl1pPr>
          </a:lstStyle>
          <a:p>
            <a:fld id="{B431A084-C93D-6D4D-90DA-9D644C4F46B7}" type="slidenum">
              <a:rPr lang="en-US" altLang="en-US"/>
              <a:pPr/>
              <a:t>‹#›</a:t>
            </a:fld>
            <a:endParaRPr lang="en-US" altLang="en-US"/>
          </a:p>
        </p:txBody>
      </p:sp>
    </p:spTree>
    <p:extLst>
      <p:ext uri="{BB962C8B-B14F-4D97-AF65-F5344CB8AC3E}">
        <p14:creationId xmlns:p14="http://schemas.microsoft.com/office/powerpoint/2010/main" val="3726740421"/>
      </p:ext>
    </p:extLst>
  </p:cSld>
  <p:clrMapOvr>
    <a:masterClrMapping/>
  </p:clrMapOvr>
  <p:transition spd="slow">
    <p:push dir="u"/>
    <p:sndAc>
      <p:stSnd>
        <p:snd r:embed="rId1" name="coin.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15675-FF43-644F-903B-1DE15053CE3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A36B423-C666-A949-A7D6-716B39193F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526D5C-E4BD-B040-BACA-3A6DADDC7032}"/>
              </a:ext>
            </a:extLst>
          </p:cNvPr>
          <p:cNvSpPr>
            <a:spLocks noGrp="1"/>
          </p:cNvSpPr>
          <p:nvPr>
            <p:ph type="sldNum" sz="quarter" idx="12"/>
          </p:nvPr>
        </p:nvSpPr>
        <p:spPr/>
        <p:txBody>
          <a:bodyPr/>
          <a:lstStyle>
            <a:lvl1pPr>
              <a:defRPr/>
            </a:lvl1pPr>
          </a:lstStyle>
          <a:p>
            <a:fld id="{213EC9C5-F3F9-5B46-AF9B-DE346EAA0C55}" type="slidenum">
              <a:rPr lang="en-US" altLang="en-US"/>
              <a:pPr/>
              <a:t>‹#›</a:t>
            </a:fld>
            <a:endParaRPr lang="en-US" altLang="en-US"/>
          </a:p>
        </p:txBody>
      </p:sp>
    </p:spTree>
    <p:extLst>
      <p:ext uri="{BB962C8B-B14F-4D97-AF65-F5344CB8AC3E}">
        <p14:creationId xmlns:p14="http://schemas.microsoft.com/office/powerpoint/2010/main" val="3997815518"/>
      </p:ext>
    </p:extLst>
  </p:cSld>
  <p:clrMapOvr>
    <a:masterClrMapping/>
  </p:clrMapOvr>
  <p:transition spd="slow">
    <p:push dir="u"/>
    <p:sndAc>
      <p:stSnd>
        <p:snd r:embed="rId1" name="coin.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A7E8E-C5DE-DB48-88AE-2071D7F6F3B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3EEFE72-DAB7-0745-AE4E-5EDF063B830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FAE66E-8FAB-1D48-91BF-69B8D98F5EFB}"/>
              </a:ext>
            </a:extLst>
          </p:cNvPr>
          <p:cNvSpPr>
            <a:spLocks noGrp="1"/>
          </p:cNvSpPr>
          <p:nvPr>
            <p:ph type="sldNum" sz="quarter" idx="12"/>
          </p:nvPr>
        </p:nvSpPr>
        <p:spPr/>
        <p:txBody>
          <a:bodyPr/>
          <a:lstStyle>
            <a:lvl1pPr>
              <a:defRPr/>
            </a:lvl1pPr>
          </a:lstStyle>
          <a:p>
            <a:fld id="{39F10552-B229-AA47-B151-C706A3AEDB4F}" type="slidenum">
              <a:rPr lang="en-US" altLang="en-US"/>
              <a:pPr/>
              <a:t>‹#›</a:t>
            </a:fld>
            <a:endParaRPr lang="en-US" altLang="en-US"/>
          </a:p>
        </p:txBody>
      </p:sp>
    </p:spTree>
    <p:extLst>
      <p:ext uri="{BB962C8B-B14F-4D97-AF65-F5344CB8AC3E}">
        <p14:creationId xmlns:p14="http://schemas.microsoft.com/office/powerpoint/2010/main" val="3224782836"/>
      </p:ext>
    </p:extLst>
  </p:cSld>
  <p:clrMapOvr>
    <a:masterClrMapping/>
  </p:clrMapOvr>
  <p:transition spd="slow">
    <p:push dir="u"/>
    <p:sndAc>
      <p:stSnd>
        <p:snd r:embed="rId1" name="coin.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699D52-D2FF-1443-82C1-4FDE5F78AD6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1E895DF-59BF-E44A-9278-C5E222BE2A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D3127AB-87F5-584D-8AA4-4BAE07127357}"/>
              </a:ext>
            </a:extLst>
          </p:cNvPr>
          <p:cNvSpPr>
            <a:spLocks noGrp="1"/>
          </p:cNvSpPr>
          <p:nvPr>
            <p:ph type="sldNum" sz="quarter" idx="12"/>
          </p:nvPr>
        </p:nvSpPr>
        <p:spPr/>
        <p:txBody>
          <a:bodyPr/>
          <a:lstStyle>
            <a:lvl1pPr>
              <a:defRPr/>
            </a:lvl1pPr>
          </a:lstStyle>
          <a:p>
            <a:fld id="{7B812397-42B3-524C-9E2D-1BAE534FFE0D}" type="slidenum">
              <a:rPr lang="en-US" altLang="en-US"/>
              <a:pPr/>
              <a:t>‹#›</a:t>
            </a:fld>
            <a:endParaRPr lang="en-US" altLang="en-US"/>
          </a:p>
        </p:txBody>
      </p:sp>
    </p:spTree>
    <p:extLst>
      <p:ext uri="{BB962C8B-B14F-4D97-AF65-F5344CB8AC3E}">
        <p14:creationId xmlns:p14="http://schemas.microsoft.com/office/powerpoint/2010/main" val="186153859"/>
      </p:ext>
    </p:extLst>
  </p:cSld>
  <p:clrMapOvr>
    <a:masterClrMapping/>
  </p:clrMapOvr>
  <p:transition spd="slow">
    <p:push dir="u"/>
    <p:sndAc>
      <p:stSnd>
        <p:snd r:embed="rId1" name="coin.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63E819-CA08-6244-AF31-EED133AF834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DAF6AFF-7518-4F46-996B-5AA99CB66E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5A92D0-7F25-144A-A5E1-FF2A006C77A0}"/>
              </a:ext>
            </a:extLst>
          </p:cNvPr>
          <p:cNvSpPr>
            <a:spLocks noGrp="1"/>
          </p:cNvSpPr>
          <p:nvPr>
            <p:ph type="sldNum" sz="quarter" idx="12"/>
          </p:nvPr>
        </p:nvSpPr>
        <p:spPr/>
        <p:txBody>
          <a:bodyPr/>
          <a:lstStyle>
            <a:lvl1pPr>
              <a:defRPr/>
            </a:lvl1pPr>
          </a:lstStyle>
          <a:p>
            <a:fld id="{3CB0BAED-B86B-7441-9614-3DC46E03FF9A}" type="slidenum">
              <a:rPr lang="en-US" altLang="en-US"/>
              <a:pPr/>
              <a:t>‹#›</a:t>
            </a:fld>
            <a:endParaRPr lang="en-US" altLang="en-US"/>
          </a:p>
        </p:txBody>
      </p:sp>
    </p:spTree>
    <p:extLst>
      <p:ext uri="{BB962C8B-B14F-4D97-AF65-F5344CB8AC3E}">
        <p14:creationId xmlns:p14="http://schemas.microsoft.com/office/powerpoint/2010/main" val="1771743357"/>
      </p:ext>
    </p:extLst>
  </p:cSld>
  <p:clrMapOvr>
    <a:masterClrMapping/>
  </p:clrMapOvr>
  <p:transition spd="slow">
    <p:push dir="u"/>
    <p:sndAc>
      <p:stSnd>
        <p:snd r:embed="rId1" name="coin.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75CD6A2-7E83-4641-853E-E161F91C897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052CF9E-5C31-FB4D-9D11-B9D3D0A8000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C5F9625-4D1D-F449-8B66-2C3C46237B97}"/>
              </a:ext>
            </a:extLst>
          </p:cNvPr>
          <p:cNvSpPr>
            <a:spLocks noGrp="1"/>
          </p:cNvSpPr>
          <p:nvPr>
            <p:ph type="sldNum" sz="quarter" idx="12"/>
          </p:nvPr>
        </p:nvSpPr>
        <p:spPr/>
        <p:txBody>
          <a:bodyPr/>
          <a:lstStyle>
            <a:lvl1pPr>
              <a:defRPr/>
            </a:lvl1pPr>
          </a:lstStyle>
          <a:p>
            <a:fld id="{FB2D332B-C18D-F244-94B7-F4C012817075}" type="slidenum">
              <a:rPr lang="en-US" altLang="en-US"/>
              <a:pPr/>
              <a:t>‹#›</a:t>
            </a:fld>
            <a:endParaRPr lang="en-US" altLang="en-US"/>
          </a:p>
        </p:txBody>
      </p:sp>
    </p:spTree>
    <p:extLst>
      <p:ext uri="{BB962C8B-B14F-4D97-AF65-F5344CB8AC3E}">
        <p14:creationId xmlns:p14="http://schemas.microsoft.com/office/powerpoint/2010/main" val="3357840783"/>
      </p:ext>
    </p:extLst>
  </p:cSld>
  <p:clrMapOvr>
    <a:masterClrMapping/>
  </p:clrMapOvr>
  <p:transition spd="slow">
    <p:push dir="u"/>
    <p:sndAc>
      <p:stSnd>
        <p:snd r:embed="rId1" name="coin.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90C0FD3-7BC5-5443-8821-903254268C60}"/>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9FC56D04-6D22-D44A-A8EC-1DB2F5E5FD4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54EE6CD-13FC-FB4C-B888-FE410C14B81F}"/>
              </a:ext>
            </a:extLst>
          </p:cNvPr>
          <p:cNvSpPr>
            <a:spLocks noGrp="1"/>
          </p:cNvSpPr>
          <p:nvPr>
            <p:ph type="sldNum" sz="quarter" idx="12"/>
          </p:nvPr>
        </p:nvSpPr>
        <p:spPr/>
        <p:txBody>
          <a:bodyPr/>
          <a:lstStyle>
            <a:lvl1pPr>
              <a:defRPr/>
            </a:lvl1pPr>
          </a:lstStyle>
          <a:p>
            <a:fld id="{4ECF6AEB-C89B-6E4A-A51A-080C8F8162F6}" type="slidenum">
              <a:rPr lang="en-US" altLang="en-US"/>
              <a:pPr/>
              <a:t>‹#›</a:t>
            </a:fld>
            <a:endParaRPr lang="en-US" altLang="en-US"/>
          </a:p>
        </p:txBody>
      </p:sp>
    </p:spTree>
    <p:extLst>
      <p:ext uri="{BB962C8B-B14F-4D97-AF65-F5344CB8AC3E}">
        <p14:creationId xmlns:p14="http://schemas.microsoft.com/office/powerpoint/2010/main" val="859873011"/>
      </p:ext>
    </p:extLst>
  </p:cSld>
  <p:clrMapOvr>
    <a:masterClrMapping/>
  </p:clrMapOvr>
  <p:transition spd="slow">
    <p:push dir="u"/>
    <p:sndAc>
      <p:stSnd>
        <p:snd r:embed="rId1" name="coin.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72AED8B-E4DE-BA4A-B685-A48CF58FCAE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F27D9E4-464F-A74A-8CE6-B38198FA0FF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EA6FB15-CA94-AF40-A9E5-1A6871E60217}"/>
              </a:ext>
            </a:extLst>
          </p:cNvPr>
          <p:cNvSpPr>
            <a:spLocks noGrp="1"/>
          </p:cNvSpPr>
          <p:nvPr>
            <p:ph type="sldNum" sz="quarter" idx="12"/>
          </p:nvPr>
        </p:nvSpPr>
        <p:spPr/>
        <p:txBody>
          <a:bodyPr/>
          <a:lstStyle>
            <a:lvl1pPr>
              <a:defRPr/>
            </a:lvl1pPr>
          </a:lstStyle>
          <a:p>
            <a:fld id="{E16B1204-30EC-4649-A2ED-A280EFB00508}" type="slidenum">
              <a:rPr lang="en-US" altLang="en-US"/>
              <a:pPr/>
              <a:t>‹#›</a:t>
            </a:fld>
            <a:endParaRPr lang="en-US" altLang="en-US"/>
          </a:p>
        </p:txBody>
      </p:sp>
    </p:spTree>
    <p:extLst>
      <p:ext uri="{BB962C8B-B14F-4D97-AF65-F5344CB8AC3E}">
        <p14:creationId xmlns:p14="http://schemas.microsoft.com/office/powerpoint/2010/main" val="1038798265"/>
      </p:ext>
    </p:extLst>
  </p:cSld>
  <p:clrMapOvr>
    <a:masterClrMapping/>
  </p:clrMapOvr>
  <p:transition spd="slow">
    <p:push dir="u"/>
    <p:sndAc>
      <p:stSnd>
        <p:snd r:embed="rId1" name="coin.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903D893-E003-B742-B0BB-8FB50DB552AC}"/>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C7C40052-E92E-D34C-8EA7-8509749C189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F0CF2B4-AB93-9340-BE1D-50B5D0507D4D}"/>
              </a:ext>
            </a:extLst>
          </p:cNvPr>
          <p:cNvSpPr>
            <a:spLocks noGrp="1"/>
          </p:cNvSpPr>
          <p:nvPr>
            <p:ph type="sldNum" sz="quarter" idx="12"/>
          </p:nvPr>
        </p:nvSpPr>
        <p:spPr/>
        <p:txBody>
          <a:bodyPr/>
          <a:lstStyle>
            <a:lvl1pPr>
              <a:defRPr/>
            </a:lvl1pPr>
          </a:lstStyle>
          <a:p>
            <a:fld id="{3708EB13-050B-934F-AA10-FA6369A2087F}" type="slidenum">
              <a:rPr lang="en-US" altLang="en-US"/>
              <a:pPr/>
              <a:t>‹#›</a:t>
            </a:fld>
            <a:endParaRPr lang="en-US" altLang="en-US"/>
          </a:p>
        </p:txBody>
      </p:sp>
    </p:spTree>
    <p:extLst>
      <p:ext uri="{BB962C8B-B14F-4D97-AF65-F5344CB8AC3E}">
        <p14:creationId xmlns:p14="http://schemas.microsoft.com/office/powerpoint/2010/main" val="1177640688"/>
      </p:ext>
    </p:extLst>
  </p:cSld>
  <p:clrMapOvr>
    <a:masterClrMapping/>
  </p:clrMapOvr>
  <p:transition spd="slow">
    <p:push dir="u"/>
    <p:sndAc>
      <p:stSnd>
        <p:snd r:embed="rId1" name="coin.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CAFB7EE-2810-DD4A-AF9B-129DB0D4119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5F39459-BA7F-8848-953B-054F219218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D857A76-A478-0C47-9DE2-E346311ED47B}"/>
              </a:ext>
            </a:extLst>
          </p:cNvPr>
          <p:cNvSpPr>
            <a:spLocks noGrp="1"/>
          </p:cNvSpPr>
          <p:nvPr>
            <p:ph type="sldNum" sz="quarter" idx="12"/>
          </p:nvPr>
        </p:nvSpPr>
        <p:spPr/>
        <p:txBody>
          <a:bodyPr/>
          <a:lstStyle>
            <a:lvl1pPr>
              <a:defRPr/>
            </a:lvl1pPr>
          </a:lstStyle>
          <a:p>
            <a:fld id="{394BA387-B7B3-354A-A5A1-88FCB1993B62}" type="slidenum">
              <a:rPr lang="en-US" altLang="en-US"/>
              <a:pPr/>
              <a:t>‹#›</a:t>
            </a:fld>
            <a:endParaRPr lang="en-US" altLang="en-US"/>
          </a:p>
        </p:txBody>
      </p:sp>
    </p:spTree>
    <p:extLst>
      <p:ext uri="{BB962C8B-B14F-4D97-AF65-F5344CB8AC3E}">
        <p14:creationId xmlns:p14="http://schemas.microsoft.com/office/powerpoint/2010/main" val="1616134548"/>
      </p:ext>
    </p:extLst>
  </p:cSld>
  <p:clrMapOvr>
    <a:masterClrMapping/>
  </p:clrMapOvr>
  <p:transition spd="slow">
    <p:push dir="u"/>
    <p:sndAc>
      <p:stSnd>
        <p:snd r:embed="rId1" name="coin.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56A7FFC-0264-2D47-884C-D0DBBF40749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C41ED88-2C20-AD40-902E-8BE2A26561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F85851-4502-9343-AA28-A2154224C86B}"/>
              </a:ext>
            </a:extLst>
          </p:cNvPr>
          <p:cNvSpPr>
            <a:spLocks noGrp="1"/>
          </p:cNvSpPr>
          <p:nvPr>
            <p:ph type="sldNum" sz="quarter" idx="12"/>
          </p:nvPr>
        </p:nvSpPr>
        <p:spPr/>
        <p:txBody>
          <a:bodyPr/>
          <a:lstStyle>
            <a:lvl1pPr>
              <a:defRPr/>
            </a:lvl1pPr>
          </a:lstStyle>
          <a:p>
            <a:fld id="{A5DAD7B8-78C5-FB4B-A4AE-90EA4A52B68E}" type="slidenum">
              <a:rPr lang="en-US" altLang="en-US"/>
              <a:pPr/>
              <a:t>‹#›</a:t>
            </a:fld>
            <a:endParaRPr lang="en-US" altLang="en-US"/>
          </a:p>
        </p:txBody>
      </p:sp>
    </p:spTree>
    <p:extLst>
      <p:ext uri="{BB962C8B-B14F-4D97-AF65-F5344CB8AC3E}">
        <p14:creationId xmlns:p14="http://schemas.microsoft.com/office/powerpoint/2010/main" val="968516215"/>
      </p:ext>
    </p:extLst>
  </p:cSld>
  <p:clrMapOvr>
    <a:masterClrMapping/>
  </p:clrMapOvr>
  <p:transition spd="slow">
    <p:push dir="u"/>
    <p:sndAc>
      <p:stSnd>
        <p:snd r:embed="rId1" name="coin.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75FCB36-9BB9-9C40-9199-5C5E7E92593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B02A3E3-BBE0-A14B-B2F7-75DB9F9EE9C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B931F59-CD24-FC48-9B03-6A3E28C681D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777440C7-4B3A-DF4A-97B9-91DCD176401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F8B234E7-09CD-3B47-AED3-95164C472D8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effectLst>
                  <a:outerShdw blurRad="38100" dist="38100" dir="2700000" algn="tl">
                    <a:srgbClr val="C0C0C0"/>
                  </a:outerShdw>
                </a:effectLst>
              </a:defRPr>
            </a:lvl1pPr>
          </a:lstStyle>
          <a:p>
            <a:fld id="{4BF29ADA-4869-F741-8327-08E7C081833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spd="slow">
    <p:push dir="u"/>
    <p:sndAc>
      <p:stSnd>
        <p:snd r:embed="rId13" name="coin.wav"/>
      </p:stSnd>
    </p:sndAc>
  </p:transition>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omic Sans MS" panose="030F0902030302020204" pitchFamily="66" charset="0"/>
        </a:defRPr>
      </a:lvl2pPr>
      <a:lvl3pPr algn="ctr" rtl="0" fontAlgn="base">
        <a:spcBef>
          <a:spcPct val="0"/>
        </a:spcBef>
        <a:spcAft>
          <a:spcPct val="0"/>
        </a:spcAft>
        <a:defRPr sz="4400">
          <a:solidFill>
            <a:schemeClr val="tx1"/>
          </a:solidFill>
          <a:latin typeface="Comic Sans MS" panose="030F0902030302020204" pitchFamily="66" charset="0"/>
        </a:defRPr>
      </a:lvl3pPr>
      <a:lvl4pPr algn="ctr" rtl="0" fontAlgn="base">
        <a:spcBef>
          <a:spcPct val="0"/>
        </a:spcBef>
        <a:spcAft>
          <a:spcPct val="0"/>
        </a:spcAft>
        <a:defRPr sz="4400">
          <a:solidFill>
            <a:schemeClr val="tx1"/>
          </a:solidFill>
          <a:latin typeface="Comic Sans MS" panose="030F0902030302020204" pitchFamily="66" charset="0"/>
        </a:defRPr>
      </a:lvl4pPr>
      <a:lvl5pPr algn="ctr" rtl="0" fontAlgn="base">
        <a:spcBef>
          <a:spcPct val="0"/>
        </a:spcBef>
        <a:spcAft>
          <a:spcPct val="0"/>
        </a:spcAft>
        <a:defRPr sz="4400">
          <a:solidFill>
            <a:schemeClr val="tx1"/>
          </a:solidFill>
          <a:latin typeface="Comic Sans MS" panose="030F0902030302020204" pitchFamily="66" charset="0"/>
        </a:defRPr>
      </a:lvl5pPr>
      <a:lvl6pPr marL="457200" algn="ctr" rtl="0" fontAlgn="base">
        <a:spcBef>
          <a:spcPct val="0"/>
        </a:spcBef>
        <a:spcAft>
          <a:spcPct val="0"/>
        </a:spcAft>
        <a:defRPr sz="4400">
          <a:solidFill>
            <a:schemeClr val="tx1"/>
          </a:solidFill>
          <a:latin typeface="Comic Sans MS" panose="030F0902030302020204" pitchFamily="66" charset="0"/>
        </a:defRPr>
      </a:lvl6pPr>
      <a:lvl7pPr marL="914400" algn="ctr" rtl="0" fontAlgn="base">
        <a:spcBef>
          <a:spcPct val="0"/>
        </a:spcBef>
        <a:spcAft>
          <a:spcPct val="0"/>
        </a:spcAft>
        <a:defRPr sz="4400">
          <a:solidFill>
            <a:schemeClr val="tx1"/>
          </a:solidFill>
          <a:latin typeface="Comic Sans MS" panose="030F0902030302020204" pitchFamily="66" charset="0"/>
        </a:defRPr>
      </a:lvl7pPr>
      <a:lvl8pPr marL="1371600" algn="ctr" rtl="0" fontAlgn="base">
        <a:spcBef>
          <a:spcPct val="0"/>
        </a:spcBef>
        <a:spcAft>
          <a:spcPct val="0"/>
        </a:spcAft>
        <a:defRPr sz="4400">
          <a:solidFill>
            <a:schemeClr val="tx1"/>
          </a:solidFill>
          <a:latin typeface="Comic Sans MS" panose="030F0902030302020204" pitchFamily="66" charset="0"/>
        </a:defRPr>
      </a:lvl8pPr>
      <a:lvl9pPr marL="1828800" algn="ctr" rtl="0" fontAlgn="base">
        <a:spcBef>
          <a:spcPct val="0"/>
        </a:spcBef>
        <a:spcAft>
          <a:spcPct val="0"/>
        </a:spcAft>
        <a:defRPr sz="4400">
          <a:solidFill>
            <a:schemeClr val="tx1"/>
          </a:solidFill>
          <a:latin typeface="Comic Sans MS" panose="030F0902030302020204" pitchFamily="66"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audio" Target="../media/audio1.wav"/></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1.wav"/><Relationship Id="rId1" Type="http://schemas.microsoft.com/office/2007/relationships/media" Target="../media/media91.wav"/><Relationship Id="rId6" Type="http://schemas.openxmlformats.org/officeDocument/2006/relationships/image" Target="../media/image11.png"/><Relationship Id="rId5" Type="http://schemas.openxmlformats.org/officeDocument/2006/relationships/audio" Target="../media/audio1.wav"/><Relationship Id="rId4" Type="http://schemas.openxmlformats.org/officeDocument/2006/relationships/notesSlide" Target="../notesSlides/notesSlide54.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2.wav"/><Relationship Id="rId1" Type="http://schemas.microsoft.com/office/2007/relationships/media" Target="../media/media92.wav"/><Relationship Id="rId5" Type="http://schemas.openxmlformats.org/officeDocument/2006/relationships/image" Target="../media/image1.png"/><Relationship Id="rId4" Type="http://schemas.openxmlformats.org/officeDocument/2006/relationships/audio" Target="../media/audio1.wav"/></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3.wav"/><Relationship Id="rId1" Type="http://schemas.microsoft.com/office/2007/relationships/media" Target="../media/media93.wav"/><Relationship Id="rId6" Type="http://schemas.openxmlformats.org/officeDocument/2006/relationships/image" Target="../media/image3.png"/><Relationship Id="rId5" Type="http://schemas.openxmlformats.org/officeDocument/2006/relationships/audio" Target="../media/audio1.wav"/><Relationship Id="rId4" Type="http://schemas.openxmlformats.org/officeDocument/2006/relationships/notesSlide" Target="../notesSlides/notesSlide55.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4.wav"/><Relationship Id="rId1" Type="http://schemas.microsoft.com/office/2007/relationships/media" Target="../media/media94.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56.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5.wav"/><Relationship Id="rId1" Type="http://schemas.microsoft.com/office/2007/relationships/media" Target="../media/media95.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57.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6.wav"/><Relationship Id="rId1" Type="http://schemas.microsoft.com/office/2007/relationships/media" Target="../media/media96.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58.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7.wav"/><Relationship Id="rId1" Type="http://schemas.microsoft.com/office/2007/relationships/media" Target="../media/media97.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59.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8.wav"/><Relationship Id="rId1" Type="http://schemas.microsoft.com/office/2007/relationships/media" Target="../media/media98.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60.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9.wav"/><Relationship Id="rId1" Type="http://schemas.microsoft.com/office/2007/relationships/media" Target="../media/media99.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61.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0.wav"/><Relationship Id="rId1" Type="http://schemas.microsoft.com/office/2007/relationships/media" Target="../media/media100.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6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audio" Target="../media/audio1.wav"/></Relationships>
</file>

<file path=ppt/slides/_rels/slide1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1.wav"/><Relationship Id="rId1" Type="http://schemas.microsoft.com/office/2007/relationships/media" Target="../media/media101.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64.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2.wav"/><Relationship Id="rId1" Type="http://schemas.microsoft.com/office/2007/relationships/media" Target="../media/media102.wav"/><Relationship Id="rId5" Type="http://schemas.openxmlformats.org/officeDocument/2006/relationships/image" Target="../media/image1.png"/><Relationship Id="rId4" Type="http://schemas.openxmlformats.org/officeDocument/2006/relationships/audio" Target="../media/audio1.wav"/></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3.wav"/><Relationship Id="rId1" Type="http://schemas.microsoft.com/office/2007/relationships/media" Target="../media/media103.wav"/><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audio" Target="../media/audio1.wav"/></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04.wav"/><Relationship Id="rId1" Type="http://schemas.microsoft.com/office/2007/relationships/media" Target="../media/media104.wav"/><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audio" Target="../media/audio1.wav"/></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5.wav"/><Relationship Id="rId1" Type="http://schemas.microsoft.com/office/2007/relationships/media" Target="../media/media105.wav"/><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audio" Target="../media/audio1.wav"/></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6.wav"/><Relationship Id="rId1" Type="http://schemas.microsoft.com/office/2007/relationships/media" Target="../media/media106.wav"/><Relationship Id="rId5" Type="http://schemas.openxmlformats.org/officeDocument/2006/relationships/image" Target="../media/image3.png"/><Relationship Id="rId4" Type="http://schemas.openxmlformats.org/officeDocument/2006/relationships/audio" Target="../media/audio1.wav"/></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7.wav"/><Relationship Id="rId1" Type="http://schemas.microsoft.com/office/2007/relationships/media" Target="../media/media107.wav"/><Relationship Id="rId5" Type="http://schemas.openxmlformats.org/officeDocument/2006/relationships/image" Target="../media/image3.png"/><Relationship Id="rId4" Type="http://schemas.openxmlformats.org/officeDocument/2006/relationships/audio" Target="../media/audio1.wav"/></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8.wav"/><Relationship Id="rId1" Type="http://schemas.microsoft.com/office/2007/relationships/media" Target="../media/media108.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65.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9.wav"/><Relationship Id="rId1" Type="http://schemas.microsoft.com/office/2007/relationships/media" Target="../media/media109.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6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audio" Target="../media/audio1.wav"/></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0.wav"/><Relationship Id="rId1" Type="http://schemas.microsoft.com/office/2007/relationships/media" Target="../media/media110.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67.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1.wav"/><Relationship Id="rId1" Type="http://schemas.microsoft.com/office/2007/relationships/media" Target="../media/media111.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68.xml"/></Relationships>
</file>

<file path=ppt/slides/_rels/slide1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2.wav"/><Relationship Id="rId1" Type="http://schemas.microsoft.com/office/2007/relationships/media" Target="../media/media112.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69.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3.wav"/><Relationship Id="rId1" Type="http://schemas.microsoft.com/office/2007/relationships/media" Target="../media/media113.wav"/><Relationship Id="rId6" Type="http://schemas.openxmlformats.org/officeDocument/2006/relationships/image" Target="../media/image11.png"/><Relationship Id="rId5" Type="http://schemas.openxmlformats.org/officeDocument/2006/relationships/audio" Target="../media/audio1.wav"/><Relationship Id="rId4" Type="http://schemas.openxmlformats.org/officeDocument/2006/relationships/notesSlide" Target="../notesSlides/notesSlide70.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4.wav"/><Relationship Id="rId1" Type="http://schemas.microsoft.com/office/2007/relationships/media" Target="../media/media114.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71.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5.wav"/><Relationship Id="rId1" Type="http://schemas.microsoft.com/office/2007/relationships/media" Target="../media/media115.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72.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6.wav"/><Relationship Id="rId1" Type="http://schemas.microsoft.com/office/2007/relationships/media" Target="../media/media116.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73.xml"/></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17.wav"/><Relationship Id="rId1" Type="http://schemas.microsoft.com/office/2007/relationships/media" Target="../media/media117.wav"/><Relationship Id="rId6" Type="http://schemas.openxmlformats.org/officeDocument/2006/relationships/image" Target="../media/image27.jpeg"/><Relationship Id="rId5" Type="http://schemas.openxmlformats.org/officeDocument/2006/relationships/audio" Target="../media/audio1.wav"/><Relationship Id="rId4" Type="http://schemas.openxmlformats.org/officeDocument/2006/relationships/notesSlide" Target="../notesSlides/notesSlide74.xm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8.wav"/><Relationship Id="rId1" Type="http://schemas.microsoft.com/office/2007/relationships/media" Target="../media/media118.wav"/><Relationship Id="rId6" Type="http://schemas.openxmlformats.org/officeDocument/2006/relationships/image" Target="../media/image11.png"/><Relationship Id="rId5" Type="http://schemas.openxmlformats.org/officeDocument/2006/relationships/audio" Target="../media/audio1.wav"/><Relationship Id="rId4" Type="http://schemas.openxmlformats.org/officeDocument/2006/relationships/notesSlide" Target="../notesSlides/notesSlide7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audio" Target="../media/audio1.wav"/></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9.wav"/><Relationship Id="rId1" Type="http://schemas.microsoft.com/office/2007/relationships/media" Target="../media/media119.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76.xml"/></Relationships>
</file>

<file path=ppt/slides/_rels/slide1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0.wav"/><Relationship Id="rId1" Type="http://schemas.microsoft.com/office/2007/relationships/media" Target="../media/media120.wav"/><Relationship Id="rId6" Type="http://schemas.openxmlformats.org/officeDocument/2006/relationships/image" Target="../media/image3.png"/><Relationship Id="rId5" Type="http://schemas.openxmlformats.org/officeDocument/2006/relationships/audio" Target="../media/audio1.wav"/><Relationship Id="rId4" Type="http://schemas.openxmlformats.org/officeDocument/2006/relationships/notesSlide" Target="../notesSlides/notesSlide78.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1.wav"/><Relationship Id="rId1" Type="http://schemas.microsoft.com/office/2007/relationships/media" Target="../media/media121.wav"/><Relationship Id="rId6" Type="http://schemas.openxmlformats.org/officeDocument/2006/relationships/image" Target="../media/image3.png"/><Relationship Id="rId5" Type="http://schemas.openxmlformats.org/officeDocument/2006/relationships/audio" Target="../media/audio1.wav"/><Relationship Id="rId4" Type="http://schemas.openxmlformats.org/officeDocument/2006/relationships/notesSlide" Target="../notesSlides/notesSlide79.xml"/></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2.wav"/><Relationship Id="rId1" Type="http://schemas.microsoft.com/office/2007/relationships/media" Target="../media/media122.wav"/><Relationship Id="rId5" Type="http://schemas.openxmlformats.org/officeDocument/2006/relationships/image" Target="../media/image3.png"/><Relationship Id="rId4" Type="http://schemas.openxmlformats.org/officeDocument/2006/relationships/audio" Target="../media/audio1.wav"/></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3.wav"/><Relationship Id="rId1" Type="http://schemas.microsoft.com/office/2007/relationships/media" Target="../media/media123.wav"/><Relationship Id="rId6" Type="http://schemas.openxmlformats.org/officeDocument/2006/relationships/image" Target="../media/image3.png"/><Relationship Id="rId5" Type="http://schemas.openxmlformats.org/officeDocument/2006/relationships/audio" Target="../media/audio1.wav"/><Relationship Id="rId4" Type="http://schemas.openxmlformats.org/officeDocument/2006/relationships/notesSlide" Target="../notesSlides/notesSlide80.xml"/></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4.wav"/><Relationship Id="rId1" Type="http://schemas.microsoft.com/office/2007/relationships/media" Target="../media/media124.wav"/><Relationship Id="rId6" Type="http://schemas.openxmlformats.org/officeDocument/2006/relationships/image" Target="../media/image3.png"/><Relationship Id="rId5" Type="http://schemas.openxmlformats.org/officeDocument/2006/relationships/audio" Target="../media/audio1.wav"/><Relationship Id="rId4" Type="http://schemas.openxmlformats.org/officeDocument/2006/relationships/notesSlide" Target="../notesSlides/notesSlide81.xml"/></Relationships>
</file>

<file path=ppt/slides/_rels/slide1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audio" Target="../media/audio1.wav"/></Relationships>
</file>

<file path=ppt/slides/_rels/slide1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5.wav"/><Relationship Id="rId1" Type="http://schemas.microsoft.com/office/2007/relationships/media" Target="../media/media125.wav"/><Relationship Id="rId6" Type="http://schemas.openxmlformats.org/officeDocument/2006/relationships/image" Target="../media/image3.png"/><Relationship Id="rId5" Type="http://schemas.openxmlformats.org/officeDocument/2006/relationships/audio" Target="../media/audio1.wav"/><Relationship Id="rId4" Type="http://schemas.openxmlformats.org/officeDocument/2006/relationships/notesSlide" Target="../notesSlides/notesSlide89.xml"/></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6.wav"/><Relationship Id="rId1" Type="http://schemas.microsoft.com/office/2007/relationships/media" Target="../media/media126.wav"/><Relationship Id="rId6" Type="http://schemas.openxmlformats.org/officeDocument/2006/relationships/image" Target="../media/image35.jpeg"/><Relationship Id="rId5" Type="http://schemas.openxmlformats.org/officeDocument/2006/relationships/audio" Target="../media/audio1.wav"/><Relationship Id="rId4" Type="http://schemas.openxmlformats.org/officeDocument/2006/relationships/notesSlide" Target="../notesSlides/notesSlide90.xml"/></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7.wav"/><Relationship Id="rId1" Type="http://schemas.microsoft.com/office/2007/relationships/media" Target="../media/media127.wav"/><Relationship Id="rId6" Type="http://schemas.openxmlformats.org/officeDocument/2006/relationships/image" Target="../media/image36.jpeg"/><Relationship Id="rId5" Type="http://schemas.openxmlformats.org/officeDocument/2006/relationships/audio" Target="../media/audio1.wav"/><Relationship Id="rId4" Type="http://schemas.openxmlformats.org/officeDocument/2006/relationships/notesSlide" Target="../notesSlides/notesSlide91.xml"/></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8.wav"/><Relationship Id="rId1" Type="http://schemas.microsoft.com/office/2007/relationships/media" Target="../media/media128.wav"/><Relationship Id="rId6" Type="http://schemas.openxmlformats.org/officeDocument/2006/relationships/image" Target="../media/image3.png"/><Relationship Id="rId5" Type="http://schemas.openxmlformats.org/officeDocument/2006/relationships/audio" Target="../media/audio1.wav"/><Relationship Id="rId4" Type="http://schemas.openxmlformats.org/officeDocument/2006/relationships/notesSlide" Target="../notesSlides/notesSlide92.xml"/></Relationships>
</file>

<file path=ppt/slides/_rels/slide1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hyperlink" Target="http://www.aftec.us/" TargetMode="External"/><Relationship Id="rId2" Type="http://schemas.openxmlformats.org/officeDocument/2006/relationships/audio" Target="../media/media129.wav"/><Relationship Id="rId1" Type="http://schemas.microsoft.com/office/2007/relationships/media" Target="../media/media129.wav"/><Relationship Id="rId6" Type="http://schemas.openxmlformats.org/officeDocument/2006/relationships/hyperlink" Target="mailto:aftec@prtcnet.org" TargetMode="External"/><Relationship Id="rId5" Type="http://schemas.openxmlformats.org/officeDocument/2006/relationships/audio" Target="../media/audio1.wav"/><Relationship Id="rId4" Type="http://schemas.openxmlformats.org/officeDocument/2006/relationships/notesSlide" Target="../notesSlides/notesSlide93.xml"/></Relationships>
</file>

<file path=ppt/slides/_rels/slide14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audio" Target="../media/audio1.wav"/></Relationships>
</file>

<file path=ppt/slides/_rels/slide15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0.wav"/><Relationship Id="rId1" Type="http://schemas.microsoft.com/office/2007/relationships/media" Target="../media/media130.wav"/><Relationship Id="rId6" Type="http://schemas.openxmlformats.org/officeDocument/2006/relationships/hyperlink" Target="mailto:sign_man79@live.net" TargetMode="External"/><Relationship Id="rId5" Type="http://schemas.openxmlformats.org/officeDocument/2006/relationships/hyperlink" Target="mailto:emily_wells14@mymail.eku.edu" TargetMode="External"/><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wav"/><Relationship Id="rId7" Type="http://schemas.openxmlformats.org/officeDocument/2006/relationships/notesSlide" Target="../notesSlides/notesSlide1.xml"/><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2.wav"/><Relationship Id="rId4" Type="http://schemas.microsoft.com/office/2007/relationships/media" Target="../media/media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1.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1.pn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1.pn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3.pn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1.pn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1.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4.png"/><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1.png"/><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4.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audio" Target="../media/audio1.wav"/></Relationships>
</file>

<file path=ppt/slides/_rels/slide4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10.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wav"/><Relationship Id="rId1" Type="http://schemas.microsoft.com/office/2007/relationships/media" Target="../media/media41.wav"/><Relationship Id="rId5" Type="http://schemas.openxmlformats.org/officeDocument/2006/relationships/image" Target="../media/image4.png"/><Relationship Id="rId4" Type="http://schemas.openxmlformats.org/officeDocument/2006/relationships/audio" Target="../media/audio1.wav"/></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av"/><Relationship Id="rId1" Type="http://schemas.microsoft.com/office/2007/relationships/media" Target="../media/media43.wav"/><Relationship Id="rId5" Type="http://schemas.openxmlformats.org/officeDocument/2006/relationships/image" Target="../media/image11.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wav"/><Relationship Id="rId1" Type="http://schemas.microsoft.com/office/2007/relationships/media" Target="../media/media44.wav"/><Relationship Id="rId5" Type="http://schemas.openxmlformats.org/officeDocument/2006/relationships/image" Target="../media/image11.png"/><Relationship Id="rId4" Type="http://schemas.openxmlformats.org/officeDocument/2006/relationships/audio" Target="../media/audio1.wav"/></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4.png"/><Relationship Id="rId4" Type="http://schemas.openxmlformats.org/officeDocument/2006/relationships/audio" Target="../media/audio1.wav"/></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wav"/><Relationship Id="rId1" Type="http://schemas.microsoft.com/office/2007/relationships/media" Target="../media/media46.wav"/><Relationship Id="rId5" Type="http://schemas.openxmlformats.org/officeDocument/2006/relationships/image" Target="../media/image11.png"/><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av"/><Relationship Id="rId1" Type="http://schemas.microsoft.com/office/2007/relationships/media" Target="../media/media47.wav"/><Relationship Id="rId6" Type="http://schemas.openxmlformats.org/officeDocument/2006/relationships/image" Target="../media/image4.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av"/><Relationship Id="rId1" Type="http://schemas.microsoft.com/office/2007/relationships/media" Target="../media/media48.wav"/><Relationship Id="rId6" Type="http://schemas.openxmlformats.org/officeDocument/2006/relationships/image" Target="../media/image4.pn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av"/><Relationship Id="rId1" Type="http://schemas.microsoft.com/office/2007/relationships/media" Target="../media/media49.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0.wav"/><Relationship Id="rId1" Type="http://schemas.microsoft.com/office/2007/relationships/media" Target="../media/media50.wav"/><Relationship Id="rId6" Type="http://schemas.openxmlformats.org/officeDocument/2006/relationships/image" Target="../media/image12.jpeg"/><Relationship Id="rId5" Type="http://schemas.openxmlformats.org/officeDocument/2006/relationships/audio" Target="../media/audio1.wav"/><Relationship Id="rId4" Type="http://schemas.openxmlformats.org/officeDocument/2006/relationships/notesSlide" Target="../notesSlides/notesSlide18.xml"/></Relationships>
</file>

<file path=ppt/slides/_rels/slide5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19.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2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av"/><Relationship Id="rId1" Type="http://schemas.microsoft.com/office/2007/relationships/media" Target="../media/media53.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2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54.wav"/><Relationship Id="rId1" Type="http://schemas.microsoft.com/office/2007/relationships/media" Target="../media/media54.wav"/><Relationship Id="rId6" Type="http://schemas.openxmlformats.org/officeDocument/2006/relationships/image" Target="../media/image13.jpeg"/><Relationship Id="rId5" Type="http://schemas.openxmlformats.org/officeDocument/2006/relationships/audio" Target="../media/audio1.wav"/><Relationship Id="rId4" Type="http://schemas.openxmlformats.org/officeDocument/2006/relationships/notesSlide" Target="../notesSlides/notesSlide2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av"/><Relationship Id="rId1" Type="http://schemas.microsoft.com/office/2007/relationships/media" Target="../media/media55.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2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6.wav"/><Relationship Id="rId1" Type="http://schemas.microsoft.com/office/2007/relationships/media" Target="../media/media56.wav"/><Relationship Id="rId6" Type="http://schemas.openxmlformats.org/officeDocument/2006/relationships/image" Target="../media/image14.jpeg"/><Relationship Id="rId5" Type="http://schemas.openxmlformats.org/officeDocument/2006/relationships/audio" Target="../media/audio1.wav"/><Relationship Id="rId4" Type="http://schemas.openxmlformats.org/officeDocument/2006/relationships/notesSlide" Target="../notesSlides/notesSlide2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av"/><Relationship Id="rId1" Type="http://schemas.microsoft.com/office/2007/relationships/media" Target="../media/media57.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25.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av"/><Relationship Id="rId1" Type="http://schemas.microsoft.com/office/2007/relationships/media" Target="../media/media58.wav"/><Relationship Id="rId6" Type="http://schemas.openxmlformats.org/officeDocument/2006/relationships/image" Target="../media/image11.png"/><Relationship Id="rId5" Type="http://schemas.openxmlformats.org/officeDocument/2006/relationships/audio" Target="../media/audio1.wav"/><Relationship Id="rId4" Type="http://schemas.openxmlformats.org/officeDocument/2006/relationships/notesSlide" Target="../notesSlides/notesSlide26.xml"/></Relationships>
</file>

<file path=ppt/slides/_rels/slide6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59.wav"/><Relationship Id="rId1" Type="http://schemas.microsoft.com/office/2007/relationships/media" Target="../media/media59.wav"/><Relationship Id="rId6" Type="http://schemas.openxmlformats.org/officeDocument/2006/relationships/image" Target="../media/image16.jpeg"/><Relationship Id="rId5" Type="http://schemas.openxmlformats.org/officeDocument/2006/relationships/audio" Target="../media/audio1.wav"/><Relationship Id="rId4" Type="http://schemas.openxmlformats.org/officeDocument/2006/relationships/notesSlide" Target="../notesSlides/notesSlide28.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60.wav"/><Relationship Id="rId1" Type="http://schemas.microsoft.com/office/2007/relationships/media" Target="../media/media60.wav"/><Relationship Id="rId6" Type="http://schemas.openxmlformats.org/officeDocument/2006/relationships/image" Target="../media/image17.jpeg"/><Relationship Id="rId5" Type="http://schemas.openxmlformats.org/officeDocument/2006/relationships/audio" Target="../media/audio1.wav"/><Relationship Id="rId4" Type="http://schemas.openxmlformats.org/officeDocument/2006/relationships/notesSlide" Target="../notesSlides/notesSlide29.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wav"/><Relationship Id="rId1" Type="http://schemas.microsoft.com/office/2007/relationships/media" Target="../media/media61.wav"/><Relationship Id="rId6" Type="http://schemas.openxmlformats.org/officeDocument/2006/relationships/image" Target="../media/image11.png"/><Relationship Id="rId5" Type="http://schemas.openxmlformats.org/officeDocument/2006/relationships/audio" Target="../media/audio1.wav"/><Relationship Id="rId4" Type="http://schemas.openxmlformats.org/officeDocument/2006/relationships/notesSlide" Target="../notesSlides/notesSlide3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audio" Target="../media/audio1.wav"/></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wav"/><Relationship Id="rId1" Type="http://schemas.microsoft.com/office/2007/relationships/media" Target="../media/media62.wav"/><Relationship Id="rId6" Type="http://schemas.openxmlformats.org/officeDocument/2006/relationships/image" Target="../media/image11.png"/><Relationship Id="rId5" Type="http://schemas.openxmlformats.org/officeDocument/2006/relationships/audio" Target="../media/audio1.wav"/><Relationship Id="rId4" Type="http://schemas.openxmlformats.org/officeDocument/2006/relationships/notesSlide" Target="../notesSlides/notesSlide3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wav"/><Relationship Id="rId1" Type="http://schemas.microsoft.com/office/2007/relationships/media" Target="../media/media63.wav"/><Relationship Id="rId6" Type="http://schemas.openxmlformats.org/officeDocument/2006/relationships/image" Target="../media/image11.png"/><Relationship Id="rId5" Type="http://schemas.openxmlformats.org/officeDocument/2006/relationships/audio" Target="../media/audio1.wav"/><Relationship Id="rId4" Type="http://schemas.openxmlformats.org/officeDocument/2006/relationships/notesSlide" Target="../notesSlides/notesSlide3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64.wav"/><Relationship Id="rId1" Type="http://schemas.microsoft.com/office/2007/relationships/media" Target="../media/media64.wav"/><Relationship Id="rId6" Type="http://schemas.openxmlformats.org/officeDocument/2006/relationships/image" Target="../media/image18.jpeg"/><Relationship Id="rId5" Type="http://schemas.openxmlformats.org/officeDocument/2006/relationships/audio" Target="../media/audio1.wav"/><Relationship Id="rId4" Type="http://schemas.openxmlformats.org/officeDocument/2006/relationships/notesSlide" Target="../notesSlides/notesSlide33.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wav"/><Relationship Id="rId1" Type="http://schemas.microsoft.com/office/2007/relationships/media" Target="../media/media65.wav"/><Relationship Id="rId6" Type="http://schemas.openxmlformats.org/officeDocument/2006/relationships/image" Target="../media/image11.png"/><Relationship Id="rId5" Type="http://schemas.openxmlformats.org/officeDocument/2006/relationships/audio" Target="../media/audio1.wav"/><Relationship Id="rId4" Type="http://schemas.openxmlformats.org/officeDocument/2006/relationships/notesSlide" Target="../notesSlides/notesSlide34.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66.wav"/><Relationship Id="rId1" Type="http://schemas.microsoft.com/office/2007/relationships/media" Target="../media/media66.wav"/><Relationship Id="rId6" Type="http://schemas.openxmlformats.org/officeDocument/2006/relationships/image" Target="../media/image19.jpeg"/><Relationship Id="rId5" Type="http://schemas.openxmlformats.org/officeDocument/2006/relationships/audio" Target="../media/audio1.wav"/><Relationship Id="rId4" Type="http://schemas.openxmlformats.org/officeDocument/2006/relationships/notesSlide" Target="../notesSlides/notesSlide35.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67.wav"/><Relationship Id="rId1" Type="http://schemas.microsoft.com/office/2007/relationships/media" Target="../media/media67.wav"/><Relationship Id="rId6" Type="http://schemas.openxmlformats.org/officeDocument/2006/relationships/image" Target="../media/image20.jpeg"/><Relationship Id="rId5" Type="http://schemas.openxmlformats.org/officeDocument/2006/relationships/audio" Target="../media/audio1.wav"/><Relationship Id="rId4" Type="http://schemas.openxmlformats.org/officeDocument/2006/relationships/notesSlide" Target="../notesSlides/notesSlide36.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68.wav"/><Relationship Id="rId1" Type="http://schemas.microsoft.com/office/2007/relationships/media" Target="../media/media68.wav"/><Relationship Id="rId6" Type="http://schemas.openxmlformats.org/officeDocument/2006/relationships/image" Target="../media/image21.jpeg"/><Relationship Id="rId5" Type="http://schemas.openxmlformats.org/officeDocument/2006/relationships/audio" Target="../media/audio1.wav"/><Relationship Id="rId4" Type="http://schemas.openxmlformats.org/officeDocument/2006/relationships/notesSlide" Target="../notesSlides/notesSlide37.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wav"/><Relationship Id="rId1" Type="http://schemas.microsoft.com/office/2007/relationships/media" Target="../media/media69.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38.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wav"/><Relationship Id="rId1" Type="http://schemas.microsoft.com/office/2007/relationships/media" Target="../media/media70.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39.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1.wav"/><Relationship Id="rId1" Type="http://schemas.microsoft.com/office/2007/relationships/media" Target="../media/media71.wav"/><Relationship Id="rId6" Type="http://schemas.openxmlformats.org/officeDocument/2006/relationships/image" Target="../media/image22.jpeg"/><Relationship Id="rId5" Type="http://schemas.openxmlformats.org/officeDocument/2006/relationships/audio" Target="../media/audio1.wav"/><Relationship Id="rId4" Type="http://schemas.openxmlformats.org/officeDocument/2006/relationships/notesSlide" Target="../notesSlides/notesSlide4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audio" Target="../media/audio1.wav"/></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2.wav"/><Relationship Id="rId1" Type="http://schemas.microsoft.com/office/2007/relationships/media" Target="../media/media72.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41.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3.wav"/><Relationship Id="rId1" Type="http://schemas.microsoft.com/office/2007/relationships/media" Target="../media/media73.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4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4.wav"/><Relationship Id="rId1" Type="http://schemas.microsoft.com/office/2007/relationships/media" Target="../media/media74.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43.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5.wav"/><Relationship Id="rId1" Type="http://schemas.microsoft.com/office/2007/relationships/media" Target="../media/media75.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44.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6.wav"/><Relationship Id="rId1" Type="http://schemas.microsoft.com/office/2007/relationships/media" Target="../media/media76.wav"/><Relationship Id="rId5" Type="http://schemas.openxmlformats.org/officeDocument/2006/relationships/image" Target="../media/image1.png"/><Relationship Id="rId4" Type="http://schemas.openxmlformats.org/officeDocument/2006/relationships/audio" Target="../media/audio1.wav"/></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7.wav"/><Relationship Id="rId1" Type="http://schemas.microsoft.com/office/2007/relationships/media" Target="../media/media77.wav"/><Relationship Id="rId5" Type="http://schemas.openxmlformats.org/officeDocument/2006/relationships/image" Target="../media/image1.png"/><Relationship Id="rId4" Type="http://schemas.openxmlformats.org/officeDocument/2006/relationships/audio" Target="../media/audio1.wav"/></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8.wav"/><Relationship Id="rId1" Type="http://schemas.microsoft.com/office/2007/relationships/media" Target="../media/media78.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45.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9.wav"/><Relationship Id="rId1" Type="http://schemas.microsoft.com/office/2007/relationships/media" Target="../media/media79.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46.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0.wav"/><Relationship Id="rId1" Type="http://schemas.microsoft.com/office/2007/relationships/media" Target="../media/media80.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47.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1.wav"/><Relationship Id="rId1" Type="http://schemas.microsoft.com/office/2007/relationships/media" Target="../media/media81.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4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audio" Target="../media/audio1.wav"/></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2.wav"/><Relationship Id="rId1" Type="http://schemas.microsoft.com/office/2007/relationships/media" Target="../media/media82.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49.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3.wav"/><Relationship Id="rId1" Type="http://schemas.microsoft.com/office/2007/relationships/media" Target="../media/media83.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50.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4.wav"/><Relationship Id="rId1" Type="http://schemas.microsoft.com/office/2007/relationships/media" Target="../media/media84.wav"/><Relationship Id="rId5" Type="http://schemas.openxmlformats.org/officeDocument/2006/relationships/image" Target="../media/image1.png"/><Relationship Id="rId4" Type="http://schemas.openxmlformats.org/officeDocument/2006/relationships/audio" Target="../media/audio1.wav"/></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5.wav"/><Relationship Id="rId1" Type="http://schemas.microsoft.com/office/2007/relationships/media" Target="../media/media85.wav"/><Relationship Id="rId5" Type="http://schemas.openxmlformats.org/officeDocument/2006/relationships/image" Target="../media/image1.png"/><Relationship Id="rId4" Type="http://schemas.openxmlformats.org/officeDocument/2006/relationships/audio" Target="../media/audio1.wav"/></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6.wav"/><Relationship Id="rId1" Type="http://schemas.microsoft.com/office/2007/relationships/media" Target="../media/media86.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51.xml"/></Relationships>
</file>

<file path=ppt/slides/_rels/slide9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7.wav"/><Relationship Id="rId1" Type="http://schemas.microsoft.com/office/2007/relationships/media" Target="../media/media87.wav"/><Relationship Id="rId5" Type="http://schemas.openxmlformats.org/officeDocument/2006/relationships/image" Target="../media/image11.png"/><Relationship Id="rId4" Type="http://schemas.openxmlformats.org/officeDocument/2006/relationships/audio" Target="../media/audio1.wav"/></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8.wav"/><Relationship Id="rId1" Type="http://schemas.microsoft.com/office/2007/relationships/media" Target="../media/media88.wav"/><Relationship Id="rId5" Type="http://schemas.openxmlformats.org/officeDocument/2006/relationships/image" Target="../media/image11.png"/><Relationship Id="rId4" Type="http://schemas.openxmlformats.org/officeDocument/2006/relationships/audio" Target="../media/audio1.wav"/></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9.wav"/><Relationship Id="rId1" Type="http://schemas.microsoft.com/office/2007/relationships/media" Target="../media/media89.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52.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0.wav"/><Relationship Id="rId1" Type="http://schemas.microsoft.com/office/2007/relationships/media" Target="../media/media90.wa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3E8522B3-F7F4-7E42-BD04-3BE5D8A10B69}"/>
              </a:ext>
            </a:extLst>
          </p:cNvPr>
          <p:cNvSpPr>
            <a:spLocks noGrp="1"/>
          </p:cNvSpPr>
          <p:nvPr>
            <p:ph type="title"/>
          </p:nvPr>
        </p:nvSpPr>
        <p:spPr>
          <a:xfrm>
            <a:off x="381000" y="-152400"/>
            <a:ext cx="8229600" cy="1371600"/>
          </a:xfrm>
        </p:spPr>
        <p:txBody>
          <a:bodyPr/>
          <a:lstStyle/>
          <a:p>
            <a:r>
              <a:rPr lang="en-US" altLang="en-US"/>
              <a:t>KFTHC Volunteer Orientation</a:t>
            </a:r>
          </a:p>
        </p:txBody>
      </p:sp>
      <p:sp>
        <p:nvSpPr>
          <p:cNvPr id="3" name="Content Placeholder 2">
            <a:extLst>
              <a:ext uri="{FF2B5EF4-FFF2-40B4-BE49-F238E27FC236}">
                <a16:creationId xmlns:a16="http://schemas.microsoft.com/office/drawing/2014/main" id="{8F0DBA7E-B5C6-A14C-AFE5-E2AC2B379FEF}"/>
              </a:ext>
            </a:extLst>
          </p:cNvPr>
          <p:cNvSpPr>
            <a:spLocks noGrp="1"/>
          </p:cNvSpPr>
          <p:nvPr>
            <p:ph idx="1"/>
          </p:nvPr>
        </p:nvSpPr>
        <p:spPr>
          <a:xfrm>
            <a:off x="457200" y="1066800"/>
            <a:ext cx="8229600" cy="5029200"/>
          </a:xfrm>
        </p:spPr>
        <p:txBody>
          <a:bodyPr rtlCol="0">
            <a:normAutofit lnSpcReduction="10000"/>
          </a:bodyPr>
          <a:lstStyle/>
          <a:p>
            <a:pPr fontAlgn="auto">
              <a:spcAft>
                <a:spcPts val="0"/>
              </a:spcAft>
              <a:defRPr/>
            </a:pPr>
            <a:r>
              <a:rPr lang="en-US" sz="2800" dirty="0"/>
              <a:t>Thank you for your interest in becoming a volunteer at KFTHC! Volunteers make the services we offer possible and we value your interest in helping us make KFTHC a safe, fulfilling and fun place for people with disabilities to exceed their own expectations!</a:t>
            </a:r>
          </a:p>
          <a:p>
            <a:pPr fontAlgn="auto">
              <a:spcAft>
                <a:spcPts val="0"/>
              </a:spcAft>
              <a:defRPr/>
            </a:pPr>
            <a:r>
              <a:rPr lang="en-US" sz="2800" dirty="0"/>
              <a:t>To view this slide show, please go to the menu bar and click on “Slide Show”, then click ‘From Beginning”.</a:t>
            </a:r>
          </a:p>
          <a:p>
            <a:pPr fontAlgn="auto">
              <a:spcAft>
                <a:spcPts val="0"/>
              </a:spcAft>
              <a:defRPr/>
            </a:pPr>
            <a:r>
              <a:rPr lang="en-US" sz="2800" dirty="0"/>
              <a:t> Click to advance to the next slide.</a:t>
            </a:r>
          </a:p>
          <a:p>
            <a:pPr fontAlgn="auto">
              <a:spcAft>
                <a:spcPts val="0"/>
              </a:spcAft>
              <a:defRPr/>
            </a:pPr>
            <a:r>
              <a:rPr lang="en-US" sz="2800" dirty="0"/>
              <a:t>To access the audio portion, find the speaker icon and click for each slide. </a:t>
            </a:r>
          </a:p>
        </p:txBody>
      </p:sp>
      <p:sp>
        <p:nvSpPr>
          <p:cNvPr id="4" name="Slide Number Placeholder 3">
            <a:extLst>
              <a:ext uri="{FF2B5EF4-FFF2-40B4-BE49-F238E27FC236}">
                <a16:creationId xmlns:a16="http://schemas.microsoft.com/office/drawing/2014/main" id="{1308485E-51FB-2342-9676-472C3C6815A6}"/>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B503E1B5-F83E-784B-BB86-E9949069D146}" type="slidenum">
              <a:rPr lang="en-US" altLang="en-US">
                <a:solidFill>
                  <a:srgbClr val="898989"/>
                </a:solidFill>
              </a:rPr>
              <a:pPr/>
              <a:t>1</a:t>
            </a:fld>
            <a:endParaRPr lang="en-US" altLang="en-US">
              <a:solidFill>
                <a:srgbClr val="898989"/>
              </a:solidFill>
            </a:endParaRPr>
          </a:p>
        </p:txBody>
      </p:sp>
    </p:spTree>
  </p:cSld>
  <p:clrMapOvr>
    <a:masterClrMapping/>
  </p:clrMapOvr>
  <p:transition spd="slow">
    <p:push dir="u"/>
    <p:sndAc>
      <p:stSnd>
        <p:snd r:embed="rId2" name="coin.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2F3D6E-F957-9B4F-A4D5-ECB78D3266A3}"/>
              </a:ext>
            </a:extLst>
          </p:cNvPr>
          <p:cNvSpPr>
            <a:spLocks noGrp="1"/>
          </p:cNvSpPr>
          <p:nvPr>
            <p:ph type="title"/>
          </p:nvPr>
        </p:nvSpPr>
        <p:spPr/>
        <p:txBody>
          <a:bodyPr/>
          <a:lstStyle/>
          <a:p>
            <a:r>
              <a:rPr lang="en-US" dirty="0"/>
              <a:t>Also at risk</a:t>
            </a:r>
          </a:p>
        </p:txBody>
      </p:sp>
      <p:sp>
        <p:nvSpPr>
          <p:cNvPr id="5" name="Content Placeholder 4">
            <a:extLst>
              <a:ext uri="{FF2B5EF4-FFF2-40B4-BE49-F238E27FC236}">
                <a16:creationId xmlns:a16="http://schemas.microsoft.com/office/drawing/2014/main" id="{1E3CDF02-1399-CB4F-80AA-F7373B706864}"/>
              </a:ext>
            </a:extLst>
          </p:cNvPr>
          <p:cNvSpPr>
            <a:spLocks noGrp="1"/>
          </p:cNvSpPr>
          <p:nvPr>
            <p:ph idx="1"/>
          </p:nvPr>
        </p:nvSpPr>
        <p:spPr/>
        <p:txBody>
          <a:bodyPr/>
          <a:lstStyle/>
          <a:p>
            <a:pPr lvl="0"/>
            <a:r>
              <a:rPr lang="en-US" dirty="0"/>
              <a:t>People with severe obesity (body mass index [BMI] of 40 or higher),</a:t>
            </a:r>
          </a:p>
          <a:p>
            <a:pPr lvl="0"/>
            <a:r>
              <a:rPr lang="en-US" dirty="0"/>
              <a:t>People with diabetes,</a:t>
            </a:r>
          </a:p>
          <a:p>
            <a:pPr lvl="0"/>
            <a:r>
              <a:rPr lang="en-US" dirty="0"/>
              <a:t>People with chronic kidney disease undergoing dialysis, and</a:t>
            </a:r>
          </a:p>
          <a:p>
            <a:pPr lvl="0"/>
            <a:r>
              <a:rPr lang="en-US" dirty="0"/>
              <a:t>People with liver disease</a:t>
            </a:r>
          </a:p>
        </p:txBody>
      </p:sp>
      <p:sp>
        <p:nvSpPr>
          <p:cNvPr id="2" name="Slide Number Placeholder 1">
            <a:extLst>
              <a:ext uri="{FF2B5EF4-FFF2-40B4-BE49-F238E27FC236}">
                <a16:creationId xmlns:a16="http://schemas.microsoft.com/office/drawing/2014/main" id="{20F5909E-1A9A-6C47-A6CB-130C3815617A}"/>
              </a:ext>
            </a:extLst>
          </p:cNvPr>
          <p:cNvSpPr>
            <a:spLocks noGrp="1"/>
          </p:cNvSpPr>
          <p:nvPr>
            <p:ph type="sldNum" sz="quarter" idx="12"/>
          </p:nvPr>
        </p:nvSpPr>
        <p:spPr/>
        <p:txBody>
          <a:bodyPr/>
          <a:lstStyle/>
          <a:p>
            <a:fld id="{3708EB13-050B-934F-AA10-FA6369A2087F}" type="slidenum">
              <a:rPr lang="en-US" altLang="en-US" smtClean="0"/>
              <a:pPr/>
              <a:t>10</a:t>
            </a:fld>
            <a:endParaRPr lang="en-US" altLang="en-US"/>
          </a:p>
        </p:txBody>
      </p:sp>
      <p:sp>
        <p:nvSpPr>
          <p:cNvPr id="3" name="Rectangle 2">
            <a:extLst>
              <a:ext uri="{FF2B5EF4-FFF2-40B4-BE49-F238E27FC236}">
                <a16:creationId xmlns:a16="http://schemas.microsoft.com/office/drawing/2014/main" id="{4AEB3761-D4F6-1E40-82D4-FDDB6145408D}"/>
              </a:ext>
            </a:extLst>
          </p:cNvPr>
          <p:cNvSpPr/>
          <p:nvPr/>
        </p:nvSpPr>
        <p:spPr>
          <a:xfrm>
            <a:off x="838200" y="-2971800"/>
            <a:ext cx="8077200" cy="584775"/>
          </a:xfrm>
          <a:prstGeom prst="rect">
            <a:avLst/>
          </a:prstGeom>
        </p:spPr>
        <p:txBody>
          <a:bodyPr wrap="square">
            <a:spAutoFit/>
          </a:bodyPr>
          <a:lstStyle/>
          <a:p>
            <a:pPr lvl="0"/>
            <a:r>
              <a:rPr lang="en-US" sz="3200" dirty="0"/>
              <a:t>.</a:t>
            </a:r>
          </a:p>
        </p:txBody>
      </p:sp>
      <p:pic>
        <p:nvPicPr>
          <p:cNvPr id="6" name="Audio Recording Aug 21, 2021 at 1:07:49 PM" descr="Audio Recording Aug 21, 2021 at 1:07:49 PM">
            <a:hlinkClick r:id="" action="ppaction://media"/>
            <a:extLst>
              <a:ext uri="{FF2B5EF4-FFF2-40B4-BE49-F238E27FC236}">
                <a16:creationId xmlns:a16="http://schemas.microsoft.com/office/drawing/2014/main" id="{4127417F-481E-C142-A93D-4267728DF8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3600" y="4541864"/>
            <a:ext cx="812800" cy="812800"/>
          </a:xfrm>
          <a:prstGeom prst="rect">
            <a:avLst/>
          </a:prstGeom>
        </p:spPr>
      </p:pic>
    </p:spTree>
    <p:extLst>
      <p:ext uri="{BB962C8B-B14F-4D97-AF65-F5344CB8AC3E}">
        <p14:creationId xmlns:p14="http://schemas.microsoft.com/office/powerpoint/2010/main" val="4237278105"/>
      </p:ext>
    </p:extLst>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1A9ACAF7-BD78-AD49-9F5F-CAB9F0F51319}"/>
              </a:ext>
            </a:extLst>
          </p:cNvPr>
          <p:cNvSpPr>
            <a:spLocks noGrp="1" noChangeArrowheads="1"/>
          </p:cNvSpPr>
          <p:nvPr>
            <p:ph type="title"/>
          </p:nvPr>
        </p:nvSpPr>
        <p:spPr/>
        <p:txBody>
          <a:bodyPr/>
          <a:lstStyle/>
          <a:p>
            <a:r>
              <a:rPr lang="en-US" altLang="en-US" sz="4000"/>
              <a:t>Sensory Integration Dysfunction:</a:t>
            </a:r>
            <a:br>
              <a:rPr lang="en-US" altLang="en-US" sz="4000"/>
            </a:br>
            <a:r>
              <a:rPr lang="en-US" altLang="en-US" sz="4000"/>
              <a:t>Benefits of Therapeutic Riding</a:t>
            </a:r>
          </a:p>
        </p:txBody>
      </p:sp>
      <p:sp>
        <p:nvSpPr>
          <p:cNvPr id="57347" name="Rectangle 3">
            <a:extLst>
              <a:ext uri="{FF2B5EF4-FFF2-40B4-BE49-F238E27FC236}">
                <a16:creationId xmlns:a16="http://schemas.microsoft.com/office/drawing/2014/main" id="{175B9F25-B271-0D41-B740-413FFC3AE833}"/>
              </a:ext>
            </a:extLst>
          </p:cNvPr>
          <p:cNvSpPr>
            <a:spLocks noGrp="1" noChangeArrowheads="1"/>
          </p:cNvSpPr>
          <p:nvPr>
            <p:ph idx="1"/>
          </p:nvPr>
        </p:nvSpPr>
        <p:spPr/>
        <p:txBody>
          <a:bodyPr/>
          <a:lstStyle/>
          <a:p>
            <a:pPr>
              <a:lnSpc>
                <a:spcPct val="80000"/>
              </a:lnSpc>
              <a:buFont typeface="Wingdings" pitchFamily="2" charset="2"/>
              <a:buNone/>
            </a:pPr>
            <a:r>
              <a:rPr lang="en-US" altLang="en-US" sz="2800"/>
              <a:t>TR combines Vestibular, Proprioceptive and Tactile inputs.   </a:t>
            </a:r>
          </a:p>
          <a:p>
            <a:pPr>
              <a:lnSpc>
                <a:spcPct val="80000"/>
              </a:lnSpc>
            </a:pPr>
            <a:r>
              <a:rPr lang="en-US" altLang="en-US" sz="2800"/>
              <a:t>Slow Vestibular input can be calming.</a:t>
            </a:r>
          </a:p>
          <a:p>
            <a:pPr>
              <a:lnSpc>
                <a:spcPct val="80000"/>
              </a:lnSpc>
            </a:pPr>
            <a:r>
              <a:rPr lang="en-US" altLang="en-US" sz="2800"/>
              <a:t>Vestibular input can effect muscle tone.</a:t>
            </a:r>
          </a:p>
          <a:p>
            <a:pPr>
              <a:lnSpc>
                <a:spcPct val="80000"/>
              </a:lnSpc>
            </a:pPr>
            <a:r>
              <a:rPr lang="en-US" altLang="en-US" sz="2800"/>
              <a:t>TR gives the opportunity to move in all planes.</a:t>
            </a:r>
          </a:p>
          <a:p>
            <a:pPr>
              <a:lnSpc>
                <a:spcPct val="80000"/>
              </a:lnSpc>
            </a:pPr>
            <a:r>
              <a:rPr lang="en-US" altLang="en-US" sz="2800"/>
              <a:t>Joint compression, which occurs during TR, assists in modulating vestibular input.</a:t>
            </a:r>
          </a:p>
          <a:p>
            <a:pPr>
              <a:lnSpc>
                <a:spcPct val="80000"/>
              </a:lnSpc>
            </a:pPr>
            <a:r>
              <a:rPr lang="en-US" altLang="en-US" sz="2800"/>
              <a:t>Tactile input provides a calming, focusing, organizing reaction.</a:t>
            </a:r>
          </a:p>
          <a:p>
            <a:pPr>
              <a:lnSpc>
                <a:spcPct val="80000"/>
              </a:lnSpc>
            </a:pPr>
            <a:r>
              <a:rPr lang="en-US" altLang="en-US" sz="2800"/>
              <a:t>Movement “drives” language.</a:t>
            </a:r>
          </a:p>
        </p:txBody>
      </p:sp>
      <p:sp>
        <p:nvSpPr>
          <p:cNvPr id="2" name="Slide Number Placeholder 1">
            <a:extLst>
              <a:ext uri="{FF2B5EF4-FFF2-40B4-BE49-F238E27FC236}">
                <a16:creationId xmlns:a16="http://schemas.microsoft.com/office/drawing/2014/main" id="{66319236-A2C9-584F-9981-D2400B13AB40}"/>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E6352BF7-3D81-D64F-8B92-D2496B21B2FA}" type="slidenum">
              <a:rPr lang="en-US" altLang="en-US">
                <a:solidFill>
                  <a:srgbClr val="898989"/>
                </a:solidFill>
              </a:rPr>
              <a:pPr/>
              <a:t>100</a:t>
            </a:fld>
            <a:endParaRPr lang="en-US" altLang="en-US">
              <a:solidFill>
                <a:srgbClr val="898989"/>
              </a:solidFill>
            </a:endParaRPr>
          </a:p>
        </p:txBody>
      </p:sp>
      <p:pic>
        <p:nvPicPr>
          <p:cNvPr id="3" name="EE0F1317.wav">
            <a:hlinkClick r:id="" action="ppaction://media"/>
            <a:extLst>
              <a:ext uri="{FF2B5EF4-FFF2-40B4-BE49-F238E27FC236}">
                <a16:creationId xmlns:a16="http://schemas.microsoft.com/office/drawing/2014/main" id="{AA24BBEF-1765-1340-94D2-AAC7FAC6193C}"/>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848600" y="5562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734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734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734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7347">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7347">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7347">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73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mediacall" presetSubtype="0" fill="hold" nodeType="clickEffect">
                                  <p:stCondLst>
                                    <p:cond delay="0"/>
                                  </p:stCondLst>
                                  <p:childTnLst>
                                    <p:cmd type="call" cmd="playFrom(0.0)">
                                      <p:cBhvr>
                                        <p:cTn id="39" dur="1" fill="hold"/>
                                        <p:tgtEl>
                                          <p:spTgt spid="3"/>
                                        </p:tgtEl>
                                      </p:cBhvr>
                                    </p:cmd>
                                  </p:childTnLst>
                                </p:cTn>
                              </p:par>
                            </p:childTnLst>
                          </p:cTn>
                        </p:par>
                      </p:childTnLst>
                    </p:cTn>
                  </p:par>
                </p:childTnLst>
              </p:cTn>
              <p:nextCondLst>
                <p:cond evt="onClick" delay="0">
                  <p:tgtEl>
                    <p:spTgt spid="3"/>
                  </p:tgtEl>
                </p:cond>
              </p:nextCondLst>
            </p:seq>
            <p:audio>
              <p:cMediaNode vol="80000">
                <p:cTn id="40" fill="hold" display="0">
                  <p:stCondLst>
                    <p:cond delay="indefinite"/>
                  </p:stCondLst>
                  <p:endCondLst>
                    <p:cond evt="onStopAudio" delay="0">
                      <p:tgtEl>
                        <p:sldTgt/>
                      </p:tgtEl>
                    </p:cond>
                  </p:endCondLst>
                </p:cTn>
                <p:tgtEl>
                  <p:spTgt spid="3"/>
                </p:tgtEl>
              </p:cMediaNode>
            </p:audio>
          </p:childTnLst>
        </p:cTn>
      </p:par>
    </p:tnLst>
    <p:bldLst>
      <p:bldP spid="57346" grpId="0" autoUpdateAnimBg="0"/>
      <p:bldP spid="57347"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4">
            <a:extLst>
              <a:ext uri="{FF2B5EF4-FFF2-40B4-BE49-F238E27FC236}">
                <a16:creationId xmlns:a16="http://schemas.microsoft.com/office/drawing/2014/main" id="{F2A98482-A360-2A44-A446-8638C4652BB1}"/>
              </a:ext>
            </a:extLst>
          </p:cNvPr>
          <p:cNvSpPr>
            <a:spLocks noGrp="1"/>
          </p:cNvSpPr>
          <p:nvPr>
            <p:ph type="ctrTitle"/>
          </p:nvPr>
        </p:nvSpPr>
        <p:spPr/>
        <p:txBody>
          <a:bodyPr/>
          <a:lstStyle/>
          <a:p>
            <a:r>
              <a:rPr lang="en-US" altLang="en-US">
                <a:cs typeface="Times New Roman" panose="02020603050405020304" pitchFamily="18" charset="0"/>
              </a:rPr>
              <a:t>Disabilities At A Glance</a:t>
            </a:r>
          </a:p>
        </p:txBody>
      </p:sp>
      <p:sp>
        <p:nvSpPr>
          <p:cNvPr id="6" name="Subtitle 5">
            <a:extLst>
              <a:ext uri="{FF2B5EF4-FFF2-40B4-BE49-F238E27FC236}">
                <a16:creationId xmlns:a16="http://schemas.microsoft.com/office/drawing/2014/main" id="{60020C91-2186-0842-B848-5B62F440DD16}"/>
              </a:ext>
            </a:extLst>
          </p:cNvPr>
          <p:cNvSpPr>
            <a:spLocks noGrp="1"/>
          </p:cNvSpPr>
          <p:nvPr>
            <p:ph type="subTitle" idx="1"/>
          </p:nvPr>
        </p:nvSpPr>
        <p:spPr/>
        <p:txBody>
          <a:bodyPr rtlCol="0">
            <a:normAutofit/>
          </a:bodyPr>
          <a:lstStyle/>
          <a:p>
            <a:pPr fontAlgn="auto">
              <a:spcAft>
                <a:spcPts val="0"/>
              </a:spcAft>
              <a:defRPr/>
            </a:pPr>
            <a:endParaRPr lang="en-US" dirty="0">
              <a:latin typeface="Times New Roman" pitchFamily="18" charset="0"/>
              <a:cs typeface="Times New Roman" pitchFamily="18" charset="0"/>
            </a:endParaRPr>
          </a:p>
        </p:txBody>
      </p:sp>
      <p:sp>
        <p:nvSpPr>
          <p:cNvPr id="4" name="Slide Number Placeholder 3">
            <a:extLst>
              <a:ext uri="{FF2B5EF4-FFF2-40B4-BE49-F238E27FC236}">
                <a16:creationId xmlns:a16="http://schemas.microsoft.com/office/drawing/2014/main" id="{0A5D7B50-6697-9546-9E66-58C071FBC044}"/>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CB761490-B734-4249-B85D-FB543C29E0DC}" type="slidenum">
              <a:rPr lang="en-US" altLang="en-US">
                <a:solidFill>
                  <a:srgbClr val="898989"/>
                </a:solidFill>
              </a:rPr>
              <a:pPr/>
              <a:t>101</a:t>
            </a:fld>
            <a:endParaRPr lang="en-US" altLang="en-US">
              <a:solidFill>
                <a:srgbClr val="898989"/>
              </a:solidFill>
            </a:endParaRPr>
          </a:p>
        </p:txBody>
      </p:sp>
      <p:pic>
        <p:nvPicPr>
          <p:cNvPr id="2" name="AB111364.wav">
            <a:hlinkClick r:id="" action="ppaction://media"/>
            <a:extLst>
              <a:ext uri="{FF2B5EF4-FFF2-40B4-BE49-F238E27FC236}">
                <a16:creationId xmlns:a16="http://schemas.microsoft.com/office/drawing/2014/main" id="{FAA593A2-5C55-634E-974B-89BE470962E7}"/>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2296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42FA0A19-3C1A-9B42-9C14-17B2F38B470A}"/>
              </a:ext>
            </a:extLst>
          </p:cNvPr>
          <p:cNvSpPr>
            <a:spLocks noGrp="1" noChangeArrowheads="1"/>
          </p:cNvSpPr>
          <p:nvPr>
            <p:ph type="title"/>
          </p:nvPr>
        </p:nvSpPr>
        <p:spPr/>
        <p:txBody>
          <a:bodyPr/>
          <a:lstStyle/>
          <a:p>
            <a:r>
              <a:rPr lang="en-US" altLang="en-US" sz="4000"/>
              <a:t>Arthritis</a:t>
            </a:r>
          </a:p>
        </p:txBody>
      </p:sp>
      <p:sp>
        <p:nvSpPr>
          <p:cNvPr id="89091" name="Rectangle 3">
            <a:extLst>
              <a:ext uri="{FF2B5EF4-FFF2-40B4-BE49-F238E27FC236}">
                <a16:creationId xmlns:a16="http://schemas.microsoft.com/office/drawing/2014/main" id="{772EC84E-FA43-7443-901D-809F9909DA9E}"/>
              </a:ext>
            </a:extLst>
          </p:cNvPr>
          <p:cNvSpPr>
            <a:spLocks noGrp="1" noChangeArrowheads="1"/>
          </p:cNvSpPr>
          <p:nvPr>
            <p:ph idx="1"/>
          </p:nvPr>
        </p:nvSpPr>
        <p:spPr/>
        <p:txBody>
          <a:bodyPr/>
          <a:lstStyle/>
          <a:p>
            <a:pPr>
              <a:buFont typeface="Wingdings" pitchFamily="2" charset="2"/>
              <a:buNone/>
            </a:pPr>
            <a:r>
              <a:rPr lang="en-US" altLang="en-US"/>
              <a:t>An inflammatory disease of the joints</a:t>
            </a:r>
          </a:p>
          <a:p>
            <a:r>
              <a:rPr lang="en-US" altLang="en-US"/>
              <a:t>Types- Osteo, Rheumatoid, Juvenile Rheumatoid.  </a:t>
            </a:r>
          </a:p>
          <a:p>
            <a:r>
              <a:rPr lang="en-US" altLang="en-US"/>
              <a:t>Characteristics- Pain, lack of mobility, deformity, loss of strength.</a:t>
            </a:r>
          </a:p>
          <a:p>
            <a:r>
              <a:rPr lang="en-US" altLang="en-US"/>
              <a:t>Benefits (of Therapeutic Riding)- General rhythmic movement to promote joint mobility and relieve pain.</a:t>
            </a:r>
          </a:p>
        </p:txBody>
      </p:sp>
      <p:sp>
        <p:nvSpPr>
          <p:cNvPr id="2" name="Slide Number Placeholder 1">
            <a:extLst>
              <a:ext uri="{FF2B5EF4-FFF2-40B4-BE49-F238E27FC236}">
                <a16:creationId xmlns:a16="http://schemas.microsoft.com/office/drawing/2014/main" id="{5C74DE01-D703-2F45-A0B8-13C9D4132AAC}"/>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5BCE60EC-D944-7148-B5EB-AB11A0F2FBC2}" type="slidenum">
              <a:rPr lang="en-US" altLang="en-US">
                <a:solidFill>
                  <a:srgbClr val="898989"/>
                </a:solidFill>
              </a:rPr>
              <a:pPr/>
              <a:t>102</a:t>
            </a:fld>
            <a:endParaRPr lang="en-US" altLang="en-US">
              <a:solidFill>
                <a:srgbClr val="898989"/>
              </a:solidFill>
            </a:endParaRPr>
          </a:p>
        </p:txBody>
      </p:sp>
      <p:pic>
        <p:nvPicPr>
          <p:cNvPr id="3" name="C8D71364.wav">
            <a:hlinkClick r:id="" action="ppaction://media"/>
            <a:extLst>
              <a:ext uri="{FF2B5EF4-FFF2-40B4-BE49-F238E27FC236}">
                <a16:creationId xmlns:a16="http://schemas.microsoft.com/office/drawing/2014/main" id="{3B25E4B3-0DB6-0B4F-B96B-62792618BCC6}"/>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2296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B2D0E371-5F9C-594C-ABBD-23BE3CA31095}"/>
              </a:ext>
            </a:extLst>
          </p:cNvPr>
          <p:cNvSpPr>
            <a:spLocks noGrp="1" noChangeArrowheads="1"/>
          </p:cNvSpPr>
          <p:nvPr>
            <p:ph type="title"/>
          </p:nvPr>
        </p:nvSpPr>
        <p:spPr/>
        <p:txBody>
          <a:bodyPr rtlCol="0">
            <a:normAutofit fontScale="90000"/>
          </a:bodyPr>
          <a:lstStyle/>
          <a:p>
            <a:pPr fontAlgn="auto">
              <a:spcAft>
                <a:spcPts val="0"/>
              </a:spcAft>
              <a:defRPr/>
            </a:pPr>
            <a:r>
              <a:rPr lang="en-US" dirty="0"/>
              <a:t>Autism Spectrum Disorder (ASD</a:t>
            </a:r>
            <a:r>
              <a:rPr lang="en-US" dirty="0">
                <a:effectLst>
                  <a:outerShdw blurRad="38100" dist="38100" dir="2700000" algn="tl">
                    <a:srgbClr val="FFFFFF"/>
                  </a:outerShdw>
                </a:effectLst>
              </a:rPr>
              <a:t>)</a:t>
            </a:r>
          </a:p>
        </p:txBody>
      </p:sp>
      <p:sp>
        <p:nvSpPr>
          <p:cNvPr id="59395" name="Rectangle 3">
            <a:extLst>
              <a:ext uri="{FF2B5EF4-FFF2-40B4-BE49-F238E27FC236}">
                <a16:creationId xmlns:a16="http://schemas.microsoft.com/office/drawing/2014/main" id="{4260A6FC-89AA-EF4F-8296-65AF3DCA22B1}"/>
              </a:ext>
            </a:extLst>
          </p:cNvPr>
          <p:cNvSpPr>
            <a:spLocks noGrp="1" noChangeArrowheads="1"/>
          </p:cNvSpPr>
          <p:nvPr>
            <p:ph idx="1"/>
          </p:nvPr>
        </p:nvSpPr>
        <p:spPr>
          <a:xfrm>
            <a:off x="457200" y="1752600"/>
            <a:ext cx="8229600" cy="4572000"/>
          </a:xfrm>
        </p:spPr>
        <p:txBody>
          <a:bodyPr/>
          <a:lstStyle/>
          <a:p>
            <a:r>
              <a:rPr lang="en-US" altLang="en-US"/>
              <a:t>A developmental disability that typically appears during the first three years of life, affecting a child’s development.</a:t>
            </a:r>
          </a:p>
          <a:p>
            <a:r>
              <a:rPr lang="en-US" altLang="en-US"/>
              <a:t>Autism affects all aspects of an individual’s life.</a:t>
            </a:r>
          </a:p>
          <a:p>
            <a:r>
              <a:rPr lang="en-US" altLang="en-US"/>
              <a:t>Autism affects how an individual thinks, communicates and interacts with others.</a:t>
            </a:r>
          </a:p>
          <a:p>
            <a:r>
              <a:rPr lang="en-US" altLang="en-US"/>
              <a:t>Autism occurs in approximately 1 in 80 individuals.</a:t>
            </a:r>
          </a:p>
        </p:txBody>
      </p:sp>
      <p:sp>
        <p:nvSpPr>
          <p:cNvPr id="2" name="Slide Number Placeholder 1">
            <a:extLst>
              <a:ext uri="{FF2B5EF4-FFF2-40B4-BE49-F238E27FC236}">
                <a16:creationId xmlns:a16="http://schemas.microsoft.com/office/drawing/2014/main" id="{A2CB8BAF-2E9E-0745-B263-8EC8B39E42B4}"/>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462B0A74-ECF6-DE48-A58D-DEE0714D6EE2}" type="slidenum">
              <a:rPr lang="en-US" altLang="en-US">
                <a:solidFill>
                  <a:srgbClr val="898989"/>
                </a:solidFill>
              </a:rPr>
              <a:pPr/>
              <a:t>103</a:t>
            </a:fld>
            <a:endParaRPr lang="en-US" altLang="en-US">
              <a:solidFill>
                <a:srgbClr val="898989"/>
              </a:solidFill>
            </a:endParaRPr>
          </a:p>
        </p:txBody>
      </p:sp>
      <p:pic>
        <p:nvPicPr>
          <p:cNvPr id="3" name="FF871379.wav">
            <a:hlinkClick r:id="" action="ppaction://media"/>
            <a:extLst>
              <a:ext uri="{FF2B5EF4-FFF2-40B4-BE49-F238E27FC236}">
                <a16:creationId xmlns:a16="http://schemas.microsoft.com/office/drawing/2014/main" id="{6C6ECF4D-1D0F-1D4E-8F50-712A30AD5A3F}"/>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153400" y="5562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31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39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939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939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93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mediacall" presetSubtype="0" fill="hold" nodeType="clickEffect">
                                  <p:stCondLst>
                                    <p:cond delay="0"/>
                                  </p:stCondLst>
                                  <p:childTnLst>
                                    <p:cmd type="call" cmd="playFrom(0.0)">
                                      <p:cBhvr>
                                        <p:cTn id="27" dur="1" fill="hold"/>
                                        <p:tgtEl>
                                          <p:spTgt spid="3"/>
                                        </p:tgtEl>
                                      </p:cBhvr>
                                    </p:cmd>
                                  </p:childTnLst>
                                </p:cTn>
                              </p:par>
                            </p:childTnLst>
                          </p:cTn>
                        </p:par>
                      </p:childTnLst>
                    </p:cTn>
                  </p:par>
                </p:childTnLst>
              </p:cTn>
              <p:nextCondLst>
                <p:cond evt="onClick" delay="0">
                  <p:tgtEl>
                    <p:spTgt spid="3"/>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93186" grpId="0" autoUpdateAnimBg="0"/>
      <p:bldP spid="59395"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FC836D1C-5748-BF4A-A798-D6E4DBE37B65}"/>
              </a:ext>
            </a:extLst>
          </p:cNvPr>
          <p:cNvSpPr>
            <a:spLocks noGrp="1" noChangeArrowheads="1"/>
          </p:cNvSpPr>
          <p:nvPr>
            <p:ph type="title"/>
          </p:nvPr>
        </p:nvSpPr>
        <p:spPr>
          <a:xfrm>
            <a:off x="457200" y="0"/>
            <a:ext cx="8229600" cy="1371600"/>
          </a:xfrm>
        </p:spPr>
        <p:txBody>
          <a:bodyPr/>
          <a:lstStyle/>
          <a:p>
            <a:r>
              <a:rPr lang="en-US" altLang="en-US" sz="4000"/>
              <a:t>Autism Spectrum Disorder</a:t>
            </a:r>
          </a:p>
        </p:txBody>
      </p:sp>
      <p:sp>
        <p:nvSpPr>
          <p:cNvPr id="60419" name="Rectangle 3">
            <a:extLst>
              <a:ext uri="{FF2B5EF4-FFF2-40B4-BE49-F238E27FC236}">
                <a16:creationId xmlns:a16="http://schemas.microsoft.com/office/drawing/2014/main" id="{D00BB041-DBCD-C54E-BF0F-E0A6D17731B5}"/>
              </a:ext>
            </a:extLst>
          </p:cNvPr>
          <p:cNvSpPr>
            <a:spLocks noGrp="1" noChangeArrowheads="1"/>
          </p:cNvSpPr>
          <p:nvPr>
            <p:ph idx="1"/>
          </p:nvPr>
        </p:nvSpPr>
        <p:spPr>
          <a:xfrm>
            <a:off x="457200" y="1219200"/>
            <a:ext cx="8229600" cy="4114800"/>
          </a:xfrm>
        </p:spPr>
        <p:txBody>
          <a:bodyPr/>
          <a:lstStyle/>
          <a:p>
            <a:pPr>
              <a:buFont typeface="Wingdings" pitchFamily="2" charset="2"/>
              <a:buNone/>
            </a:pPr>
            <a:r>
              <a:rPr lang="en-US" altLang="en-US"/>
              <a:t>Is NOT:</a:t>
            </a:r>
          </a:p>
          <a:p>
            <a:r>
              <a:rPr lang="en-US" altLang="en-US"/>
              <a:t>A mental illness.</a:t>
            </a:r>
          </a:p>
          <a:p>
            <a:r>
              <a:rPr lang="en-US" altLang="en-US"/>
              <a:t>The result of bad parenting.</a:t>
            </a:r>
          </a:p>
          <a:p>
            <a:r>
              <a:rPr lang="en-US" altLang="en-US"/>
              <a:t>Unruly individuals who choose not to behave.</a:t>
            </a:r>
          </a:p>
          <a:p>
            <a:r>
              <a:rPr lang="en-US" altLang="en-US"/>
              <a:t>Always associated with mental impairment.</a:t>
            </a:r>
          </a:p>
          <a:p>
            <a:r>
              <a:rPr lang="en-US" altLang="en-US"/>
              <a:t>Always associated with behavioral challenges.</a:t>
            </a:r>
          </a:p>
          <a:p>
            <a:r>
              <a:rPr lang="en-US" altLang="en-US"/>
              <a:t>The same in every individual.</a:t>
            </a:r>
          </a:p>
        </p:txBody>
      </p:sp>
      <p:sp>
        <p:nvSpPr>
          <p:cNvPr id="2" name="Slide Number Placeholder 1">
            <a:extLst>
              <a:ext uri="{FF2B5EF4-FFF2-40B4-BE49-F238E27FC236}">
                <a16:creationId xmlns:a16="http://schemas.microsoft.com/office/drawing/2014/main" id="{95372C32-BCB3-4D49-827F-12AB99D57D5D}"/>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8A4FD796-266E-2F42-8751-157ED8B99134}" type="slidenum">
              <a:rPr lang="en-US" altLang="en-US">
                <a:solidFill>
                  <a:srgbClr val="898989"/>
                </a:solidFill>
              </a:rPr>
              <a:pPr/>
              <a:t>104</a:t>
            </a:fld>
            <a:endParaRPr lang="en-US" altLang="en-US">
              <a:solidFill>
                <a:srgbClr val="898989"/>
              </a:solidFill>
            </a:endParaRPr>
          </a:p>
        </p:txBody>
      </p:sp>
      <p:pic>
        <p:nvPicPr>
          <p:cNvPr id="3" name="803D1379.wav">
            <a:hlinkClick r:id="" action="ppaction://media"/>
            <a:extLst>
              <a:ext uri="{FF2B5EF4-FFF2-40B4-BE49-F238E27FC236}">
                <a16:creationId xmlns:a16="http://schemas.microsoft.com/office/drawing/2014/main" id="{B7D20A38-367B-4D4C-9DDE-933CB5455C5C}"/>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229600" y="5715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9">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0419">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0419">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0419">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60419">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604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mediacall" presetSubtype="0" fill="hold" nodeType="clickEffect">
                                  <p:stCondLst>
                                    <p:cond delay="0"/>
                                  </p:stCondLst>
                                  <p:childTnLst>
                                    <p:cmd type="call" cmd="playFrom(0.0)">
                                      <p:cBhvr>
                                        <p:cTn id="39" dur="1" fill="hold"/>
                                        <p:tgtEl>
                                          <p:spTgt spid="3"/>
                                        </p:tgtEl>
                                      </p:cBhvr>
                                    </p:cmd>
                                  </p:childTnLst>
                                </p:cTn>
                              </p:par>
                            </p:childTnLst>
                          </p:cTn>
                        </p:par>
                      </p:childTnLst>
                    </p:cTn>
                  </p:par>
                </p:childTnLst>
              </p:cTn>
              <p:nextCondLst>
                <p:cond evt="onClick" delay="0">
                  <p:tgtEl>
                    <p:spTgt spid="3"/>
                  </p:tgtEl>
                </p:cond>
              </p:nextCondLst>
            </p:seq>
            <p:audio>
              <p:cMediaNode vol="80000">
                <p:cTn id="40" fill="hold" display="0">
                  <p:stCondLst>
                    <p:cond delay="indefinite"/>
                  </p:stCondLst>
                  <p:endCondLst>
                    <p:cond evt="onStopAudio" delay="0">
                      <p:tgtEl>
                        <p:sldTgt/>
                      </p:tgtEl>
                    </p:cond>
                  </p:endCondLst>
                </p:cTn>
                <p:tgtEl>
                  <p:spTgt spid="3"/>
                </p:tgtEl>
              </p:cMediaNode>
            </p:audio>
          </p:childTnLst>
        </p:cTn>
      </p:par>
    </p:tnLst>
    <p:bldLst>
      <p:bldP spid="60418" grpId="0" autoUpdateAnimBg="0"/>
      <p:bldP spid="60419"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453AB8F-B87F-1348-9EFC-62B65CFC5535}"/>
              </a:ext>
            </a:extLst>
          </p:cNvPr>
          <p:cNvSpPr>
            <a:spLocks noGrp="1" noChangeArrowheads="1"/>
          </p:cNvSpPr>
          <p:nvPr>
            <p:ph type="title"/>
          </p:nvPr>
        </p:nvSpPr>
        <p:spPr/>
        <p:txBody>
          <a:bodyPr rtlCol="0">
            <a:normAutofit/>
          </a:bodyPr>
          <a:lstStyle/>
          <a:p>
            <a:pPr fontAlgn="auto">
              <a:spcAft>
                <a:spcPts val="0"/>
              </a:spcAft>
              <a:defRPr/>
            </a:pPr>
            <a:r>
              <a:rPr lang="en-US" altLang="en-US" sz="4000" dirty="0">
                <a:latin typeface="+mn-lt"/>
              </a:rPr>
              <a:t>Autism Spectrum Disorder</a:t>
            </a:r>
          </a:p>
        </p:txBody>
      </p:sp>
      <p:sp>
        <p:nvSpPr>
          <p:cNvPr id="156675" name="Rectangle 3">
            <a:extLst>
              <a:ext uri="{FF2B5EF4-FFF2-40B4-BE49-F238E27FC236}">
                <a16:creationId xmlns:a16="http://schemas.microsoft.com/office/drawing/2014/main" id="{6AEBF44D-322E-C34C-816F-D3745A5091AA}"/>
              </a:ext>
            </a:extLst>
          </p:cNvPr>
          <p:cNvSpPr>
            <a:spLocks noGrp="1" noChangeArrowheads="1"/>
          </p:cNvSpPr>
          <p:nvPr>
            <p:ph idx="1"/>
          </p:nvPr>
        </p:nvSpPr>
        <p:spPr/>
        <p:txBody>
          <a:bodyPr/>
          <a:lstStyle/>
          <a:p>
            <a:pPr>
              <a:buFont typeface="Wingdings" pitchFamily="2" charset="2"/>
              <a:buNone/>
            </a:pPr>
            <a:r>
              <a:rPr lang="en-US" altLang="en-US" sz="2800"/>
              <a:t>Characteristics may include: </a:t>
            </a:r>
          </a:p>
          <a:p>
            <a:r>
              <a:rPr lang="en-US" altLang="en-US" sz="2800"/>
              <a:t>Unresponsiveness to the presence of others.</a:t>
            </a:r>
          </a:p>
          <a:p>
            <a:r>
              <a:rPr lang="en-US" altLang="en-US" sz="2800"/>
              <a:t>Withdrawal from physical contact. </a:t>
            </a:r>
          </a:p>
          <a:p>
            <a:r>
              <a:rPr lang="en-US" altLang="en-US" sz="2800"/>
              <a:t>Delayed or disordered language.</a:t>
            </a:r>
          </a:p>
          <a:p>
            <a:r>
              <a:rPr lang="en-US" altLang="en-US" sz="2800"/>
              <a:t>Self-stimulating behaviors. </a:t>
            </a:r>
          </a:p>
          <a:p>
            <a:r>
              <a:rPr lang="en-US" altLang="en-US" sz="2800"/>
              <a:t>Unawareness of danger.</a:t>
            </a:r>
          </a:p>
          <a:p>
            <a:r>
              <a:rPr lang="en-US" altLang="en-US" sz="2800"/>
              <a:t>Ritualistic behaviors. </a:t>
            </a:r>
          </a:p>
          <a:p>
            <a:r>
              <a:rPr lang="en-US" altLang="en-US" sz="2800"/>
              <a:t>Resistance to change.</a:t>
            </a:r>
          </a:p>
        </p:txBody>
      </p:sp>
      <p:sp>
        <p:nvSpPr>
          <p:cNvPr id="2" name="Slide Number Placeholder 1">
            <a:extLst>
              <a:ext uri="{FF2B5EF4-FFF2-40B4-BE49-F238E27FC236}">
                <a16:creationId xmlns:a16="http://schemas.microsoft.com/office/drawing/2014/main" id="{9A16BB70-5CAB-D443-8C8E-A2D995AED7E9}"/>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EFAF5970-BDF8-9B4C-8F7E-47C04AB2EC36}" type="slidenum">
              <a:rPr lang="en-US" altLang="en-US">
                <a:solidFill>
                  <a:srgbClr val="898989"/>
                </a:solidFill>
              </a:rPr>
              <a:pPr/>
              <a:t>105</a:t>
            </a:fld>
            <a:endParaRPr lang="en-US" altLang="en-US">
              <a:solidFill>
                <a:srgbClr val="898989"/>
              </a:solidFill>
            </a:endParaRPr>
          </a:p>
        </p:txBody>
      </p:sp>
      <p:pic>
        <p:nvPicPr>
          <p:cNvPr id="3" name="FB681395.wav">
            <a:hlinkClick r:id="" action="ppaction://media"/>
            <a:extLst>
              <a:ext uri="{FF2B5EF4-FFF2-40B4-BE49-F238E27FC236}">
                <a16:creationId xmlns:a16="http://schemas.microsoft.com/office/drawing/2014/main" id="{3AA6561E-DB9A-CB4D-A34F-A233A6AB3B0F}"/>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2296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667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667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667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5667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56675">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56675">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56675">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566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 presetClass="mediacall" presetSubtype="0" fill="hold" nodeType="clickEffect">
                                  <p:stCondLst>
                                    <p:cond delay="0"/>
                                  </p:stCondLst>
                                  <p:childTnLst>
                                    <p:cmd type="call" cmd="playFrom(0.0)">
                                      <p:cBhvr>
                                        <p:cTn id="43" dur="1" fill="hold"/>
                                        <p:tgtEl>
                                          <p:spTgt spid="3"/>
                                        </p:tgtEl>
                                      </p:cBhvr>
                                    </p:cmd>
                                  </p:childTnLst>
                                </p:cTn>
                              </p:par>
                            </p:childTnLst>
                          </p:cTn>
                        </p:par>
                      </p:childTnLst>
                    </p:cTn>
                  </p:par>
                </p:childTnLst>
              </p:cTn>
              <p:nextCondLst>
                <p:cond evt="onClick" delay="0">
                  <p:tgtEl>
                    <p:spTgt spid="3"/>
                  </p:tgtEl>
                </p:cond>
              </p:nextCondLst>
            </p:seq>
            <p:audio>
              <p:cMediaNode vol="80000">
                <p:cTn id="44" fill="hold" display="0">
                  <p:stCondLst>
                    <p:cond delay="indefinite"/>
                  </p:stCondLst>
                  <p:endCondLst>
                    <p:cond evt="onStopAudio" delay="0">
                      <p:tgtEl>
                        <p:sldTgt/>
                      </p:tgtEl>
                    </p:cond>
                  </p:endCondLst>
                </p:cTn>
                <p:tgtEl>
                  <p:spTgt spid="3"/>
                </p:tgtEl>
              </p:cMediaNode>
            </p:audio>
          </p:childTnLst>
        </p:cTn>
      </p:par>
    </p:tnLst>
    <p:bldLst>
      <p:bldP spid="61442" grpId="0" autoUpdateAnimBg="0"/>
      <p:bldP spid="156675"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5D8B73C8-161F-754D-94D5-3504FCE0581F}"/>
              </a:ext>
            </a:extLst>
          </p:cNvPr>
          <p:cNvSpPr>
            <a:spLocks noGrp="1" noChangeArrowheads="1"/>
          </p:cNvSpPr>
          <p:nvPr>
            <p:ph type="title"/>
          </p:nvPr>
        </p:nvSpPr>
        <p:spPr/>
        <p:txBody>
          <a:bodyPr/>
          <a:lstStyle/>
          <a:p>
            <a:br>
              <a:rPr lang="en-US" altLang="en-US" sz="4000">
                <a:latin typeface="Times New Roman" panose="02020603050405020304" pitchFamily="18" charset="0"/>
              </a:rPr>
            </a:br>
            <a:br>
              <a:rPr lang="en-US" altLang="en-US" sz="4000">
                <a:latin typeface="Times New Roman" panose="02020603050405020304" pitchFamily="18" charset="0"/>
              </a:rPr>
            </a:br>
            <a:r>
              <a:rPr lang="en-US" altLang="en-US" sz="4000"/>
              <a:t>ASD</a:t>
            </a:r>
            <a:br>
              <a:rPr lang="en-US" altLang="en-US" sz="4000"/>
            </a:br>
            <a:r>
              <a:rPr lang="en-US" altLang="en-US" sz="4000"/>
              <a:t>Benefits of Therapeutic Riding (TR) and Equine Assisted Activities and Therapies (EAAT)</a:t>
            </a:r>
            <a:br>
              <a:rPr lang="en-US" altLang="en-US" sz="4000"/>
            </a:br>
            <a:endParaRPr lang="en-US" altLang="en-US" sz="4000"/>
          </a:p>
        </p:txBody>
      </p:sp>
      <p:sp>
        <p:nvSpPr>
          <p:cNvPr id="62467" name="Rectangle 3">
            <a:extLst>
              <a:ext uri="{FF2B5EF4-FFF2-40B4-BE49-F238E27FC236}">
                <a16:creationId xmlns:a16="http://schemas.microsoft.com/office/drawing/2014/main" id="{8A21EE3F-D5E0-564B-8B65-3CD5C78163B7}"/>
              </a:ext>
            </a:extLst>
          </p:cNvPr>
          <p:cNvSpPr>
            <a:spLocks noGrp="1" noChangeArrowheads="1"/>
          </p:cNvSpPr>
          <p:nvPr>
            <p:ph idx="1"/>
          </p:nvPr>
        </p:nvSpPr>
        <p:spPr>
          <a:xfrm>
            <a:off x="457200" y="2895600"/>
            <a:ext cx="8229600" cy="3200400"/>
          </a:xfrm>
        </p:spPr>
        <p:txBody>
          <a:bodyPr/>
          <a:lstStyle/>
          <a:p>
            <a:r>
              <a:rPr lang="en-US" altLang="en-US"/>
              <a:t>Can improve attention span.</a:t>
            </a:r>
          </a:p>
          <a:p>
            <a:r>
              <a:rPr lang="en-US" altLang="en-US"/>
              <a:t>Can improve sensory processing.</a:t>
            </a:r>
          </a:p>
          <a:p>
            <a:r>
              <a:rPr lang="en-US" altLang="en-US"/>
              <a:t>Can improve social functioning.</a:t>
            </a:r>
          </a:p>
          <a:p>
            <a:r>
              <a:rPr lang="en-US" altLang="en-US"/>
              <a:t>Can improve communication skills.</a:t>
            </a:r>
          </a:p>
        </p:txBody>
      </p:sp>
      <p:sp>
        <p:nvSpPr>
          <p:cNvPr id="2" name="Slide Number Placeholder 1">
            <a:extLst>
              <a:ext uri="{FF2B5EF4-FFF2-40B4-BE49-F238E27FC236}">
                <a16:creationId xmlns:a16="http://schemas.microsoft.com/office/drawing/2014/main" id="{BF3B4CFB-179A-7940-A8F5-603239154B6C}"/>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3B52BE62-EDF0-9B4D-9F15-DE8518F1C470}" type="slidenum">
              <a:rPr lang="en-US" altLang="en-US">
                <a:solidFill>
                  <a:srgbClr val="898989"/>
                </a:solidFill>
              </a:rPr>
              <a:pPr/>
              <a:t>106</a:t>
            </a:fld>
            <a:endParaRPr lang="en-US" altLang="en-US">
              <a:solidFill>
                <a:srgbClr val="898989"/>
              </a:solidFill>
            </a:endParaRPr>
          </a:p>
        </p:txBody>
      </p:sp>
      <p:pic>
        <p:nvPicPr>
          <p:cNvPr id="4" name="F27E1395.wav">
            <a:hlinkClick r:id="" action="ppaction://media"/>
            <a:extLst>
              <a:ext uri="{FF2B5EF4-FFF2-40B4-BE49-F238E27FC236}">
                <a16:creationId xmlns:a16="http://schemas.microsoft.com/office/drawing/2014/main" id="{792192F7-C854-354D-BB58-BD0F30A337F8}"/>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4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6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246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246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24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mediacall" presetSubtype="0" fill="hold" nodeType="clickEffect">
                                  <p:stCondLst>
                                    <p:cond delay="0"/>
                                  </p:stCondLst>
                                  <p:childTnLst>
                                    <p:cmd type="call" cmd="playFrom(0.0)">
                                      <p:cBhvr>
                                        <p:cTn id="27" dur="1"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62466" grpId="0" autoUpdateAnimBg="0"/>
      <p:bldP spid="62467"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F596CE7B-A66A-AD43-B78D-E1249A689B22}"/>
              </a:ext>
            </a:extLst>
          </p:cNvPr>
          <p:cNvSpPr>
            <a:spLocks noGrp="1" noChangeArrowheads="1"/>
          </p:cNvSpPr>
          <p:nvPr>
            <p:ph type="title"/>
          </p:nvPr>
        </p:nvSpPr>
        <p:spPr>
          <a:xfrm>
            <a:off x="457200" y="381000"/>
            <a:ext cx="8229600" cy="1066800"/>
          </a:xfrm>
        </p:spPr>
        <p:txBody>
          <a:bodyPr/>
          <a:lstStyle/>
          <a:p>
            <a:r>
              <a:rPr lang="en-US" altLang="en-US">
                <a:latin typeface="Times New Roman" panose="02020603050405020304" pitchFamily="18" charset="0"/>
              </a:rPr>
              <a:t>Cerebral Palsy</a:t>
            </a:r>
          </a:p>
        </p:txBody>
      </p:sp>
      <p:sp>
        <p:nvSpPr>
          <p:cNvPr id="63491" name="Rectangle 3">
            <a:extLst>
              <a:ext uri="{FF2B5EF4-FFF2-40B4-BE49-F238E27FC236}">
                <a16:creationId xmlns:a16="http://schemas.microsoft.com/office/drawing/2014/main" id="{0ECE57B6-04E3-B146-9D7D-225307AA83B7}"/>
              </a:ext>
            </a:extLst>
          </p:cNvPr>
          <p:cNvSpPr>
            <a:spLocks noGrp="1" noChangeArrowheads="1"/>
          </p:cNvSpPr>
          <p:nvPr>
            <p:ph idx="1"/>
          </p:nvPr>
        </p:nvSpPr>
        <p:spPr>
          <a:xfrm>
            <a:off x="457200" y="1447800"/>
            <a:ext cx="8229600" cy="4648200"/>
          </a:xfrm>
        </p:spPr>
        <p:txBody>
          <a:bodyPr/>
          <a:lstStyle/>
          <a:p>
            <a:pPr>
              <a:lnSpc>
                <a:spcPct val="90000"/>
              </a:lnSpc>
            </a:pPr>
            <a:r>
              <a:rPr lang="en-US" altLang="en-US" sz="2800">
                <a:latin typeface="Times New Roman" panose="02020603050405020304" pitchFamily="18" charset="0"/>
              </a:rPr>
              <a:t>Brain damage occurring before, at or shortly after birth.  It is a non-progressive motor disorder.</a:t>
            </a:r>
          </a:p>
          <a:p>
            <a:pPr>
              <a:lnSpc>
                <a:spcPct val="90000"/>
              </a:lnSpc>
            </a:pPr>
            <a:r>
              <a:rPr lang="en-US" altLang="en-US" sz="2800">
                <a:latin typeface="Times New Roman" panose="02020603050405020304" pitchFamily="18" charset="0"/>
              </a:rPr>
              <a:t>Characteristics- Hypertonicity, hypotonicity, muscle imbalances, increased startle response, slow and deliberate speech, difficulty with fine motor skills.  </a:t>
            </a:r>
          </a:p>
          <a:p>
            <a:pPr>
              <a:lnSpc>
                <a:spcPct val="90000"/>
              </a:lnSpc>
            </a:pPr>
            <a:r>
              <a:rPr lang="en-US" altLang="en-US" sz="2800">
                <a:latin typeface="Times New Roman" panose="02020603050405020304" pitchFamily="18" charset="0"/>
              </a:rPr>
              <a:t>Benefits- Normalization of tone, stimulation of postural and balance mechanisms, muscle strengthening and perceptual motor coordination.</a:t>
            </a:r>
          </a:p>
          <a:p>
            <a:pPr>
              <a:lnSpc>
                <a:spcPct val="90000"/>
              </a:lnSpc>
            </a:pPr>
            <a:r>
              <a:rPr lang="en-US" altLang="en-US" sz="2800">
                <a:latin typeface="Times New Roman" panose="02020603050405020304" pitchFamily="18" charset="0"/>
              </a:rPr>
              <a:t>Associated problems- Seizures, hearing impairments, vision impairment, sensory integration disorders, perceptual problems.</a:t>
            </a:r>
          </a:p>
        </p:txBody>
      </p:sp>
      <p:sp>
        <p:nvSpPr>
          <p:cNvPr id="2" name="Slide Number Placeholder 1">
            <a:extLst>
              <a:ext uri="{FF2B5EF4-FFF2-40B4-BE49-F238E27FC236}">
                <a16:creationId xmlns:a16="http://schemas.microsoft.com/office/drawing/2014/main" id="{EC9B1B42-4D40-9146-A530-E7C4478F5430}"/>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A74FCD38-C61B-B84E-933E-ECD8EBFA6836}" type="slidenum">
              <a:rPr lang="en-US" altLang="en-US">
                <a:solidFill>
                  <a:srgbClr val="898989"/>
                </a:solidFill>
              </a:rPr>
              <a:pPr/>
              <a:t>107</a:t>
            </a:fld>
            <a:endParaRPr lang="en-US" altLang="en-US">
              <a:solidFill>
                <a:srgbClr val="898989"/>
              </a:solidFill>
            </a:endParaRPr>
          </a:p>
        </p:txBody>
      </p:sp>
      <p:pic>
        <p:nvPicPr>
          <p:cNvPr id="3" name="F6521395.wav">
            <a:hlinkClick r:id="" action="ppaction://media"/>
            <a:extLst>
              <a:ext uri="{FF2B5EF4-FFF2-40B4-BE49-F238E27FC236}">
                <a16:creationId xmlns:a16="http://schemas.microsoft.com/office/drawing/2014/main" id="{5E79020A-6C03-3144-8B82-455D4D079C16}"/>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229600" y="5715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4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349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349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349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34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mediacall" presetSubtype="0" fill="hold" nodeType="clickEffect">
                                  <p:stCondLst>
                                    <p:cond delay="0"/>
                                  </p:stCondLst>
                                  <p:childTnLst>
                                    <p:cmd type="call" cmd="playFrom(0.0)">
                                      <p:cBhvr>
                                        <p:cTn id="27" dur="1" fill="hold"/>
                                        <p:tgtEl>
                                          <p:spTgt spid="3"/>
                                        </p:tgtEl>
                                      </p:cBhvr>
                                    </p:cmd>
                                  </p:childTnLst>
                                </p:cTn>
                              </p:par>
                            </p:childTnLst>
                          </p:cTn>
                        </p:par>
                      </p:childTnLst>
                    </p:cTn>
                  </p:par>
                </p:childTnLst>
              </p:cTn>
              <p:nextCondLst>
                <p:cond evt="onClick" delay="0">
                  <p:tgtEl>
                    <p:spTgt spid="3"/>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63490" grpId="0" autoUpdateAnimBg="0"/>
      <p:bldP spid="63491"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B5FEE06A-5497-AC4C-ACB0-FF1EF21556B3}"/>
              </a:ext>
            </a:extLst>
          </p:cNvPr>
          <p:cNvSpPr>
            <a:spLocks noGrp="1" noChangeArrowheads="1"/>
          </p:cNvSpPr>
          <p:nvPr>
            <p:ph type="title"/>
          </p:nvPr>
        </p:nvSpPr>
        <p:spPr>
          <a:xfrm>
            <a:off x="457200" y="152400"/>
            <a:ext cx="8229600" cy="1371600"/>
          </a:xfrm>
        </p:spPr>
        <p:txBody>
          <a:bodyPr/>
          <a:lstStyle/>
          <a:p>
            <a:r>
              <a:rPr lang="en-US" altLang="en-US"/>
              <a:t>Cerebral Vascular Accident- Stroke</a:t>
            </a:r>
          </a:p>
        </p:txBody>
      </p:sp>
      <p:sp>
        <p:nvSpPr>
          <p:cNvPr id="95235" name="Rectangle 3">
            <a:extLst>
              <a:ext uri="{FF2B5EF4-FFF2-40B4-BE49-F238E27FC236}">
                <a16:creationId xmlns:a16="http://schemas.microsoft.com/office/drawing/2014/main" id="{D1D27F98-B3B3-8C41-89A3-ED8A090733B3}"/>
              </a:ext>
            </a:extLst>
          </p:cNvPr>
          <p:cNvSpPr>
            <a:spLocks noGrp="1" noChangeArrowheads="1"/>
          </p:cNvSpPr>
          <p:nvPr>
            <p:ph idx="1"/>
          </p:nvPr>
        </p:nvSpPr>
        <p:spPr>
          <a:xfrm>
            <a:off x="457200" y="1447800"/>
            <a:ext cx="8229600" cy="4038600"/>
          </a:xfrm>
        </p:spPr>
        <p:txBody>
          <a:bodyPr/>
          <a:lstStyle/>
          <a:p>
            <a:r>
              <a:rPr lang="en-US" altLang="en-US" sz="2800"/>
              <a:t>A hemorrhage or blockage in the brain which causes various degrees of functional impairment. </a:t>
            </a:r>
          </a:p>
          <a:p>
            <a:r>
              <a:rPr lang="en-US" altLang="en-US" sz="2800"/>
              <a:t>Characteristics- Flaccid or spastic paralysis of limbs.  May impair oral-motor function, sight, balance, posture, coordination and strength.</a:t>
            </a:r>
          </a:p>
          <a:p>
            <a:r>
              <a:rPr lang="en-US" altLang="en-US" sz="2800"/>
              <a:t>Benefits- TR promotes symmetry, stimulates balance, improves posture, motor planning, speech and provides opportunities for socialization.</a:t>
            </a:r>
          </a:p>
        </p:txBody>
      </p:sp>
      <p:sp>
        <p:nvSpPr>
          <p:cNvPr id="2" name="Slide Number Placeholder 1">
            <a:extLst>
              <a:ext uri="{FF2B5EF4-FFF2-40B4-BE49-F238E27FC236}">
                <a16:creationId xmlns:a16="http://schemas.microsoft.com/office/drawing/2014/main" id="{C67E7F06-64FF-974C-AD99-4495B6AA2DF2}"/>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DDCD762E-019E-5947-B248-939A6DC84A12}" type="slidenum">
              <a:rPr lang="en-US" altLang="en-US">
                <a:solidFill>
                  <a:srgbClr val="898989"/>
                </a:solidFill>
              </a:rPr>
              <a:pPr/>
              <a:t>108</a:t>
            </a:fld>
            <a:endParaRPr lang="en-US" altLang="en-US">
              <a:solidFill>
                <a:srgbClr val="898989"/>
              </a:solidFill>
            </a:endParaRPr>
          </a:p>
        </p:txBody>
      </p:sp>
      <p:pic>
        <p:nvPicPr>
          <p:cNvPr id="3" name="9B921426.wav">
            <a:hlinkClick r:id="" action="ppaction://media"/>
            <a:extLst>
              <a:ext uri="{FF2B5EF4-FFF2-40B4-BE49-F238E27FC236}">
                <a16:creationId xmlns:a16="http://schemas.microsoft.com/office/drawing/2014/main" id="{F98CAB31-6CD1-B047-BDBA-9C6DEB68DBC8}"/>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2296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28AD91B-F5B7-0F4F-AAC7-FEA2B5FB8903}"/>
              </a:ext>
            </a:extLst>
          </p:cNvPr>
          <p:cNvSpPr>
            <a:spLocks noGrp="1" noChangeArrowheads="1"/>
          </p:cNvSpPr>
          <p:nvPr>
            <p:ph type="title"/>
          </p:nvPr>
        </p:nvSpPr>
        <p:spPr/>
        <p:txBody>
          <a:bodyPr/>
          <a:lstStyle/>
          <a:p>
            <a:r>
              <a:rPr lang="en-US" altLang="en-US"/>
              <a:t>Down Syndrome</a:t>
            </a:r>
          </a:p>
        </p:txBody>
      </p:sp>
      <p:sp>
        <p:nvSpPr>
          <p:cNvPr id="102403" name="Rectangle 3">
            <a:extLst>
              <a:ext uri="{FF2B5EF4-FFF2-40B4-BE49-F238E27FC236}">
                <a16:creationId xmlns:a16="http://schemas.microsoft.com/office/drawing/2014/main" id="{A2A206A6-1927-B041-A526-B15E88C63F85}"/>
              </a:ext>
            </a:extLst>
          </p:cNvPr>
          <p:cNvSpPr>
            <a:spLocks noGrp="1" noChangeArrowheads="1"/>
          </p:cNvSpPr>
          <p:nvPr>
            <p:ph idx="1"/>
          </p:nvPr>
        </p:nvSpPr>
        <p:spPr/>
        <p:txBody>
          <a:bodyPr rtlCol="0">
            <a:normAutofit lnSpcReduction="10000"/>
          </a:bodyPr>
          <a:lstStyle/>
          <a:p>
            <a:pPr fontAlgn="auto">
              <a:spcAft>
                <a:spcPts val="0"/>
              </a:spcAft>
              <a:defRPr/>
            </a:pPr>
            <a:r>
              <a:rPr lang="en-US" sz="2800" dirty="0"/>
              <a:t>A condition in which the person is born with an extra chromosome, resulting in developmental delay.</a:t>
            </a:r>
          </a:p>
          <a:p>
            <a:pPr fontAlgn="auto">
              <a:spcAft>
                <a:spcPts val="0"/>
              </a:spcAft>
              <a:defRPr/>
            </a:pPr>
            <a:r>
              <a:rPr lang="en-US" sz="2800" dirty="0"/>
              <a:t>Characteristics- Individuals are usually hypotonic, have hyper-mobile joints, and are prone to respiratory infections.</a:t>
            </a:r>
          </a:p>
          <a:p>
            <a:pPr fontAlgn="auto">
              <a:spcAft>
                <a:spcPts val="0"/>
              </a:spcAft>
              <a:defRPr/>
            </a:pPr>
            <a:r>
              <a:rPr lang="en-US" sz="2800" dirty="0"/>
              <a:t>Benefits- TR improves muscle tone, expressive and receptive communication skills, gross and fine motor skills, balance and coordination.</a:t>
            </a:r>
            <a:r>
              <a:rPr lang="en-US" sz="2800" dirty="0">
                <a:effectLst>
                  <a:outerShdw blurRad="38100" dist="38100" dir="2700000" algn="tl">
                    <a:srgbClr val="FFFFFF"/>
                  </a:outerShdw>
                </a:effectLst>
              </a:rPr>
              <a:t> </a:t>
            </a:r>
          </a:p>
        </p:txBody>
      </p:sp>
      <p:sp>
        <p:nvSpPr>
          <p:cNvPr id="2" name="Slide Number Placeholder 1">
            <a:extLst>
              <a:ext uri="{FF2B5EF4-FFF2-40B4-BE49-F238E27FC236}">
                <a16:creationId xmlns:a16="http://schemas.microsoft.com/office/drawing/2014/main" id="{2C7FC29C-6E22-4541-909C-54303A68FEBE}"/>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6D2FE364-00BC-7140-984C-7870A995132C}" type="slidenum">
              <a:rPr lang="en-US" altLang="en-US">
                <a:solidFill>
                  <a:srgbClr val="898989"/>
                </a:solidFill>
              </a:rPr>
              <a:pPr/>
              <a:t>109</a:t>
            </a:fld>
            <a:endParaRPr lang="en-US" altLang="en-US">
              <a:solidFill>
                <a:srgbClr val="898989"/>
              </a:solidFill>
            </a:endParaRPr>
          </a:p>
        </p:txBody>
      </p:sp>
      <p:pic>
        <p:nvPicPr>
          <p:cNvPr id="3" name="F7981442.wav">
            <a:hlinkClick r:id="" action="ppaction://media"/>
            <a:extLst>
              <a:ext uri="{FF2B5EF4-FFF2-40B4-BE49-F238E27FC236}">
                <a16:creationId xmlns:a16="http://schemas.microsoft.com/office/drawing/2014/main" id="{6533483B-D6C9-744B-BBF6-BEEC7749FAE3}"/>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2296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5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40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240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24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65538" grpId="0" autoUpdateAnimBg="0"/>
      <p:bldP spid="102403"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37882D-EC83-EB44-81E1-18B27589BAE9}"/>
              </a:ext>
            </a:extLst>
          </p:cNvPr>
          <p:cNvSpPr>
            <a:spLocks noGrp="1"/>
          </p:cNvSpPr>
          <p:nvPr>
            <p:ph type="sldNum" sz="quarter" idx="12"/>
          </p:nvPr>
        </p:nvSpPr>
        <p:spPr/>
        <p:txBody>
          <a:bodyPr/>
          <a:lstStyle/>
          <a:p>
            <a:fld id="{7B812397-42B3-524C-9E2D-1BAE534FFE0D}" type="slidenum">
              <a:rPr lang="en-US" altLang="en-US" smtClean="0"/>
              <a:pPr/>
              <a:t>11</a:t>
            </a:fld>
            <a:endParaRPr lang="en-US" altLang="en-US"/>
          </a:p>
        </p:txBody>
      </p:sp>
      <p:sp>
        <p:nvSpPr>
          <p:cNvPr id="3" name="Content Placeholder 2">
            <a:extLst>
              <a:ext uri="{FF2B5EF4-FFF2-40B4-BE49-F238E27FC236}">
                <a16:creationId xmlns:a16="http://schemas.microsoft.com/office/drawing/2014/main" id="{7C811F5A-A890-D547-AA5A-0FB549344200}"/>
              </a:ext>
            </a:extLst>
          </p:cNvPr>
          <p:cNvSpPr>
            <a:spLocks noGrp="1"/>
          </p:cNvSpPr>
          <p:nvPr>
            <p:ph idx="4294967295"/>
          </p:nvPr>
        </p:nvSpPr>
        <p:spPr>
          <a:xfrm>
            <a:off x="457200" y="1219200"/>
            <a:ext cx="8229600" cy="3763963"/>
          </a:xfrm>
        </p:spPr>
        <p:txBody>
          <a:bodyPr/>
          <a:lstStyle/>
          <a:p>
            <a:pPr marL="0" indent="0">
              <a:buNone/>
            </a:pPr>
            <a:r>
              <a:rPr lang="en-US" dirty="0"/>
              <a:t>Alongside the identified high-risk groups listed above, the following populations, if served or interacted with at KFTHC, might be at increased risk of becoming infected or having unrecognized illness:</a:t>
            </a:r>
          </a:p>
          <a:p>
            <a:pPr marL="0" indent="0">
              <a:buNone/>
            </a:pPr>
            <a:r>
              <a:rPr lang="en-US" dirty="0"/>
              <a:t> </a:t>
            </a:r>
          </a:p>
          <a:p>
            <a:endParaRPr lang="en-US" dirty="0"/>
          </a:p>
        </p:txBody>
      </p:sp>
      <p:pic>
        <p:nvPicPr>
          <p:cNvPr id="5" name="Audio Recording Aug 21, 2021 at 1:08:30 PM" descr="Audio Recording Aug 21, 2021 at 1:08:30 PM">
            <a:hlinkClick r:id="" action="ppaction://media"/>
            <a:extLst>
              <a:ext uri="{FF2B5EF4-FFF2-40B4-BE49-F238E27FC236}">
                <a16:creationId xmlns:a16="http://schemas.microsoft.com/office/drawing/2014/main" id="{C13C96CC-CD41-094E-9819-EA85824C23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10400" y="5263356"/>
            <a:ext cx="812800" cy="812800"/>
          </a:xfrm>
          <a:prstGeom prst="rect">
            <a:avLst/>
          </a:prstGeom>
        </p:spPr>
      </p:pic>
    </p:spTree>
    <p:extLst>
      <p:ext uri="{BB962C8B-B14F-4D97-AF65-F5344CB8AC3E}">
        <p14:creationId xmlns:p14="http://schemas.microsoft.com/office/powerpoint/2010/main" val="2957309166"/>
      </p:ext>
    </p:extLst>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24A19ECA-42D4-124F-9207-0EFDE770863E}"/>
              </a:ext>
            </a:extLst>
          </p:cNvPr>
          <p:cNvSpPr>
            <a:spLocks noGrp="1" noChangeArrowheads="1"/>
          </p:cNvSpPr>
          <p:nvPr>
            <p:ph type="title"/>
          </p:nvPr>
        </p:nvSpPr>
        <p:spPr/>
        <p:txBody>
          <a:bodyPr/>
          <a:lstStyle/>
          <a:p>
            <a:r>
              <a:rPr lang="en-US" altLang="en-US"/>
              <a:t>Emotional Disabilities</a:t>
            </a:r>
          </a:p>
        </p:txBody>
      </p:sp>
      <p:sp>
        <p:nvSpPr>
          <p:cNvPr id="97283" name="Rectangle 3">
            <a:extLst>
              <a:ext uri="{FF2B5EF4-FFF2-40B4-BE49-F238E27FC236}">
                <a16:creationId xmlns:a16="http://schemas.microsoft.com/office/drawing/2014/main" id="{EC6FB0C4-EBD7-054D-AC6C-1225153AC23E}"/>
              </a:ext>
            </a:extLst>
          </p:cNvPr>
          <p:cNvSpPr>
            <a:spLocks noGrp="1" noChangeArrowheads="1"/>
          </p:cNvSpPr>
          <p:nvPr>
            <p:ph idx="1"/>
          </p:nvPr>
        </p:nvSpPr>
        <p:spPr/>
        <p:txBody>
          <a:bodyPr/>
          <a:lstStyle/>
          <a:p>
            <a:pPr>
              <a:lnSpc>
                <a:spcPct val="80000"/>
              </a:lnSpc>
            </a:pPr>
            <a:r>
              <a:rPr lang="en-US" altLang="en-US" sz="2800"/>
              <a:t>A congenital or acquired condition often compounded by learning and/or physical disabilities incorporating numerous other pathologies.</a:t>
            </a:r>
          </a:p>
          <a:p>
            <a:pPr>
              <a:lnSpc>
                <a:spcPct val="80000"/>
              </a:lnSpc>
            </a:pPr>
            <a:r>
              <a:rPr lang="en-US" altLang="en-US" sz="2800"/>
              <a:t>Characteristics- Trouble coping with everyday life situations and interpersonal relations.  </a:t>
            </a:r>
          </a:p>
          <a:p>
            <a:pPr>
              <a:lnSpc>
                <a:spcPct val="80000"/>
              </a:lnSpc>
            </a:pPr>
            <a:r>
              <a:rPr lang="en-US" altLang="en-US" sz="2800"/>
              <a:t>Behaviors such as short attention span, avoidance, aggression, paranoia, and schizophrenia may be exhibited.</a:t>
            </a:r>
          </a:p>
          <a:p>
            <a:pPr>
              <a:lnSpc>
                <a:spcPct val="80000"/>
              </a:lnSpc>
            </a:pPr>
            <a:r>
              <a:rPr lang="en-US" altLang="en-US" sz="2800"/>
              <a:t>Benefits- EAAT increases feelings of self-confidence, and self-awareness and provides an appropriate social outlet.</a:t>
            </a:r>
          </a:p>
        </p:txBody>
      </p:sp>
      <p:sp>
        <p:nvSpPr>
          <p:cNvPr id="2" name="Slide Number Placeholder 1">
            <a:extLst>
              <a:ext uri="{FF2B5EF4-FFF2-40B4-BE49-F238E27FC236}">
                <a16:creationId xmlns:a16="http://schemas.microsoft.com/office/drawing/2014/main" id="{B50FAE6D-3C4C-2946-B319-AEBD62D77D83}"/>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6929BBB9-1CBB-C841-AE03-958B0234C2F5}" type="slidenum">
              <a:rPr lang="en-US" altLang="en-US">
                <a:solidFill>
                  <a:srgbClr val="898989"/>
                </a:solidFill>
              </a:rPr>
              <a:pPr/>
              <a:t>110</a:t>
            </a:fld>
            <a:endParaRPr lang="en-US" altLang="en-US">
              <a:solidFill>
                <a:srgbClr val="898989"/>
              </a:solidFill>
            </a:endParaRPr>
          </a:p>
        </p:txBody>
      </p:sp>
    </p:spTree>
  </p:cSld>
  <p:clrMapOvr>
    <a:masterClrMapping/>
  </p:clrMapOvr>
  <p:transition spd="slow">
    <p:push dir="u"/>
    <p:sndAc>
      <p:stSnd>
        <p:snd r:embed="rId3" name="coin.wav"/>
      </p:stSnd>
    </p:sndAc>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E4AD2878-6310-DF47-A9BA-E718BB443B71}"/>
              </a:ext>
            </a:extLst>
          </p:cNvPr>
          <p:cNvSpPr>
            <a:spLocks noGrp="1" noChangeArrowheads="1"/>
          </p:cNvSpPr>
          <p:nvPr>
            <p:ph type="title"/>
          </p:nvPr>
        </p:nvSpPr>
        <p:spPr>
          <a:xfrm>
            <a:off x="457200" y="22225"/>
            <a:ext cx="8229600" cy="1371600"/>
          </a:xfrm>
        </p:spPr>
        <p:txBody>
          <a:bodyPr/>
          <a:lstStyle/>
          <a:p>
            <a:r>
              <a:rPr lang="en-US" altLang="en-US"/>
              <a:t>Epilepsy/Seizure Disorder</a:t>
            </a:r>
          </a:p>
        </p:txBody>
      </p:sp>
      <p:sp>
        <p:nvSpPr>
          <p:cNvPr id="98307" name="Rectangle 3">
            <a:extLst>
              <a:ext uri="{FF2B5EF4-FFF2-40B4-BE49-F238E27FC236}">
                <a16:creationId xmlns:a16="http://schemas.microsoft.com/office/drawing/2014/main" id="{661C793A-7804-3341-AFB1-3F8D813EDF8D}"/>
              </a:ext>
            </a:extLst>
          </p:cNvPr>
          <p:cNvSpPr>
            <a:spLocks noGrp="1" noChangeArrowheads="1"/>
          </p:cNvSpPr>
          <p:nvPr>
            <p:ph idx="1"/>
          </p:nvPr>
        </p:nvSpPr>
        <p:spPr>
          <a:xfrm>
            <a:off x="457200" y="1143000"/>
            <a:ext cx="8229600" cy="4114800"/>
          </a:xfrm>
        </p:spPr>
        <p:txBody>
          <a:bodyPr/>
          <a:lstStyle/>
          <a:p>
            <a:r>
              <a:rPr lang="en-US" altLang="en-US" sz="2800"/>
              <a:t>Abnormal electrical energy in the brain marked by seizures and altered consciousness.</a:t>
            </a:r>
          </a:p>
          <a:p>
            <a:r>
              <a:rPr lang="en-US" altLang="en-US" sz="2800"/>
              <a:t>Types and characteristics-</a:t>
            </a:r>
          </a:p>
          <a:p>
            <a:pPr lvl="1"/>
            <a:r>
              <a:rPr lang="en-US" altLang="en-US" sz="2400"/>
              <a:t>Petit Mal/Absence Seizures- usually last 10-20 seconds.  They begin and end suddenly. During the seizure, awareness and responsiveness are impaired.</a:t>
            </a:r>
          </a:p>
          <a:p>
            <a:pPr lvl="1"/>
            <a:r>
              <a:rPr lang="en-US" altLang="en-US" sz="2400"/>
              <a:t>Grand mal/Tonic-clonic- Loss of consciousness with loss of postural tone. </a:t>
            </a:r>
          </a:p>
          <a:p>
            <a:pPr lvl="1">
              <a:buFont typeface="Wingdings" pitchFamily="2" charset="2"/>
              <a:buNone/>
            </a:pPr>
            <a:r>
              <a:rPr lang="en-US" altLang="en-US" sz="2400" i="1"/>
              <a:t>Note- An active seizure disorder is a contra-indication for horseback riding. However these individuals can participate in other forms of  EAAT.</a:t>
            </a:r>
            <a:endParaRPr lang="en-US" altLang="en-US" sz="2000" i="1"/>
          </a:p>
        </p:txBody>
      </p:sp>
      <p:sp>
        <p:nvSpPr>
          <p:cNvPr id="2" name="Slide Number Placeholder 1">
            <a:extLst>
              <a:ext uri="{FF2B5EF4-FFF2-40B4-BE49-F238E27FC236}">
                <a16:creationId xmlns:a16="http://schemas.microsoft.com/office/drawing/2014/main" id="{46B12B16-FE08-F542-B93E-7A235187770A}"/>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08BD4BF0-DE8D-1744-9345-38BDC76D96AA}" type="slidenum">
              <a:rPr lang="en-US" altLang="en-US">
                <a:solidFill>
                  <a:srgbClr val="898989"/>
                </a:solidFill>
              </a:rPr>
              <a:pPr/>
              <a:t>111</a:t>
            </a:fld>
            <a:endParaRPr lang="en-US" altLang="en-US">
              <a:solidFill>
                <a:srgbClr val="898989"/>
              </a:solidFill>
            </a:endParaRPr>
          </a:p>
        </p:txBody>
      </p:sp>
      <p:pic>
        <p:nvPicPr>
          <p:cNvPr id="3" name="D6821442.wav">
            <a:hlinkClick r:id="" action="ppaction://media"/>
            <a:extLst>
              <a:ext uri="{FF2B5EF4-FFF2-40B4-BE49-F238E27FC236}">
                <a16:creationId xmlns:a16="http://schemas.microsoft.com/office/drawing/2014/main" id="{5E4C0099-6885-994C-8D8E-514ABB451097}"/>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5562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3BA8C1-FF69-1A45-9F40-A101DA5348D5}"/>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3D99D200-2FD0-8F40-B56C-BA36C7214061}" type="slidenum">
              <a:rPr lang="en-US" altLang="en-US">
                <a:solidFill>
                  <a:srgbClr val="898989"/>
                </a:solidFill>
              </a:rPr>
              <a:pPr/>
              <a:t>112</a:t>
            </a:fld>
            <a:endParaRPr lang="en-US" altLang="en-US">
              <a:solidFill>
                <a:srgbClr val="898989"/>
              </a:solidFill>
            </a:endParaRPr>
          </a:p>
        </p:txBody>
      </p:sp>
      <p:sp>
        <p:nvSpPr>
          <p:cNvPr id="6" name="TextBox 5">
            <a:extLst>
              <a:ext uri="{FF2B5EF4-FFF2-40B4-BE49-F238E27FC236}">
                <a16:creationId xmlns:a16="http://schemas.microsoft.com/office/drawing/2014/main" id="{F63FA9A2-0765-1340-BA20-909DA225FF30}"/>
              </a:ext>
            </a:extLst>
          </p:cNvPr>
          <p:cNvSpPr txBox="1"/>
          <p:nvPr/>
        </p:nvSpPr>
        <p:spPr>
          <a:xfrm>
            <a:off x="533400" y="276225"/>
            <a:ext cx="7315200" cy="1446213"/>
          </a:xfrm>
          <a:prstGeom prst="rect">
            <a:avLst/>
          </a:prstGeom>
          <a:noFill/>
        </p:spPr>
        <p:txBody>
          <a:bodyPr>
            <a:spAutoFit/>
          </a:bodyPr>
          <a:lstStyle/>
          <a:p>
            <a:pPr algn="ctr">
              <a:defRPr/>
            </a:pPr>
            <a:r>
              <a:rPr lang="en-US" sz="4400" dirty="0">
                <a:effectLst/>
                <a:latin typeface="+mn-lt"/>
              </a:rPr>
              <a:t>Fetal Alcohol Syndrome (FAS)</a:t>
            </a:r>
          </a:p>
        </p:txBody>
      </p:sp>
      <p:sp>
        <p:nvSpPr>
          <p:cNvPr id="7" name="TextBox 6">
            <a:extLst>
              <a:ext uri="{FF2B5EF4-FFF2-40B4-BE49-F238E27FC236}">
                <a16:creationId xmlns:a16="http://schemas.microsoft.com/office/drawing/2014/main" id="{7C2F58A0-8327-D141-A911-CEBCB06EE7D2}"/>
              </a:ext>
            </a:extLst>
          </p:cNvPr>
          <p:cNvSpPr txBox="1"/>
          <p:nvPr/>
        </p:nvSpPr>
        <p:spPr>
          <a:xfrm>
            <a:off x="609600" y="1722438"/>
            <a:ext cx="7772400" cy="5170487"/>
          </a:xfrm>
          <a:prstGeom prst="rect">
            <a:avLst/>
          </a:prstGeom>
          <a:noFill/>
        </p:spPr>
        <p:txBody>
          <a:bodyPr>
            <a:spAutoFit/>
          </a:bodyPr>
          <a:lstStyle/>
          <a:p>
            <a:pPr>
              <a:defRPr/>
            </a:pPr>
            <a:r>
              <a:rPr lang="en-US" sz="2400" dirty="0">
                <a:effectLst/>
                <a:latin typeface="+mn-lt"/>
              </a:rPr>
              <a:t>Fetal alcohol syndrome is a condition in an individual that results from alcohol exposure during the mother's pregnancy. Fetal alcohol syndrome causes brain damage and growth problems. The problems caused by fetal alcohol syndrome vary from person to person, but defects caused by fetal alcohol syndrome are irreversible.</a:t>
            </a:r>
          </a:p>
          <a:p>
            <a:pPr>
              <a:defRPr/>
            </a:pPr>
            <a:endParaRPr lang="en-US" sz="2400" dirty="0">
              <a:effectLst/>
              <a:latin typeface="+mn-lt"/>
            </a:endParaRPr>
          </a:p>
          <a:p>
            <a:pPr>
              <a:defRPr/>
            </a:pPr>
            <a:r>
              <a:rPr lang="en-US" sz="2400" dirty="0">
                <a:effectLst/>
                <a:latin typeface="+mn-lt"/>
              </a:rPr>
              <a:t>There is no amount of alcohol that's known to be safe to consume during pregnancy. If you drink during pregnancy, you place your baby at risk of fetal alcohol syndrome.</a:t>
            </a:r>
          </a:p>
          <a:p>
            <a:pPr>
              <a:defRPr/>
            </a:pPr>
            <a:endParaRPr lang="en-US" sz="2400" dirty="0">
              <a:effectLst/>
            </a:endParaRPr>
          </a:p>
          <a:p>
            <a:pPr>
              <a:defRPr/>
            </a:pPr>
            <a:endParaRPr lang="en-US" dirty="0"/>
          </a:p>
        </p:txBody>
      </p:sp>
      <p:pic>
        <p:nvPicPr>
          <p:cNvPr id="2" name="F3B81457.wav">
            <a:hlinkClick r:id="" action="ppaction://media"/>
            <a:extLst>
              <a:ext uri="{FF2B5EF4-FFF2-40B4-BE49-F238E27FC236}">
                <a16:creationId xmlns:a16="http://schemas.microsoft.com/office/drawing/2014/main" id="{24963E40-2B22-A349-8B36-4F2025A4F0EB}"/>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264400" y="60086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3D5506-F766-6646-8219-4F3DD2ED8585}"/>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1BF2D348-A453-894B-8645-EEC8AF7DAA49}" type="slidenum">
              <a:rPr lang="en-US" altLang="en-US">
                <a:solidFill>
                  <a:srgbClr val="898989"/>
                </a:solidFill>
              </a:rPr>
              <a:pPr/>
              <a:t>113</a:t>
            </a:fld>
            <a:endParaRPr lang="en-US" altLang="en-US">
              <a:solidFill>
                <a:srgbClr val="898989"/>
              </a:solidFill>
            </a:endParaRPr>
          </a:p>
        </p:txBody>
      </p:sp>
      <p:sp>
        <p:nvSpPr>
          <p:cNvPr id="4" name="Rectangle 3">
            <a:extLst>
              <a:ext uri="{FF2B5EF4-FFF2-40B4-BE49-F238E27FC236}">
                <a16:creationId xmlns:a16="http://schemas.microsoft.com/office/drawing/2014/main" id="{ACBA9BBA-0EB2-9B4F-B83F-4675D538AA4F}"/>
              </a:ext>
            </a:extLst>
          </p:cNvPr>
          <p:cNvSpPr/>
          <p:nvPr/>
        </p:nvSpPr>
        <p:spPr>
          <a:xfrm>
            <a:off x="381000" y="292100"/>
            <a:ext cx="8382000" cy="769938"/>
          </a:xfrm>
          <a:prstGeom prst="rect">
            <a:avLst/>
          </a:prstGeom>
        </p:spPr>
        <p:txBody>
          <a:bodyPr>
            <a:spAutoFit/>
          </a:bodyPr>
          <a:lstStyle/>
          <a:p>
            <a:pPr algn="ctr">
              <a:defRPr/>
            </a:pPr>
            <a:r>
              <a:rPr lang="en-US" sz="4400" dirty="0">
                <a:effectLst/>
                <a:latin typeface="+mn-lt"/>
              </a:rPr>
              <a:t>Fetal Alcohol Syndrome</a:t>
            </a:r>
          </a:p>
        </p:txBody>
      </p:sp>
      <p:pic>
        <p:nvPicPr>
          <p:cNvPr id="100356" name="Picture 2" descr="http://som.flinders.edu.au/FUSAWikis/dsrswiki01/lib/exe/fetch.php?w=&amp;h=&amp;cache=cache&amp;media=fasface_1_.jpg">
            <a:extLst>
              <a:ext uri="{FF2B5EF4-FFF2-40B4-BE49-F238E27FC236}">
                <a16:creationId xmlns:a16="http://schemas.microsoft.com/office/drawing/2014/main" id="{758147D0-6329-754A-953D-512F02E827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1200" y="1600200"/>
            <a:ext cx="3351213"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BA4B8CE-BAD0-4942-AA59-5803EA14EAD0}"/>
              </a:ext>
            </a:extLst>
          </p:cNvPr>
          <p:cNvSpPr/>
          <p:nvPr/>
        </p:nvSpPr>
        <p:spPr>
          <a:xfrm>
            <a:off x="306388" y="1066800"/>
            <a:ext cx="5181600" cy="5540375"/>
          </a:xfrm>
          <a:prstGeom prst="rect">
            <a:avLst/>
          </a:prstGeom>
        </p:spPr>
        <p:txBody>
          <a:bodyPr>
            <a:spAutoFit/>
          </a:bodyPr>
          <a:lstStyle/>
          <a:p>
            <a:pPr>
              <a:defRPr/>
            </a:pPr>
            <a:r>
              <a:rPr lang="en-US" sz="2400" b="1" dirty="0">
                <a:effectLst/>
                <a:latin typeface="+mn-lt"/>
              </a:rPr>
              <a:t>Physical defects</a:t>
            </a:r>
          </a:p>
          <a:p>
            <a:pPr>
              <a:defRPr/>
            </a:pPr>
            <a:r>
              <a:rPr lang="en-US" sz="2200" dirty="0">
                <a:effectLst/>
                <a:latin typeface="+mn-lt"/>
              </a:rPr>
              <a:t>Physical defects may include:</a:t>
            </a:r>
          </a:p>
          <a:p>
            <a:pPr marL="342900" indent="-342900">
              <a:buFont typeface="Arial" panose="020B0604020202020204" pitchFamily="34" charset="0"/>
              <a:buChar char="•"/>
              <a:defRPr/>
            </a:pPr>
            <a:r>
              <a:rPr lang="en-US" sz="2200" dirty="0">
                <a:effectLst/>
                <a:latin typeface="+mn-lt"/>
              </a:rPr>
              <a:t>Distinctive facial features, including wide-set eyes, an exceptionally thin upper lip, a short, upturned nose, and a smooth skin surface between the nose and upper lip.</a:t>
            </a:r>
          </a:p>
          <a:p>
            <a:pPr marL="342900" indent="-342900">
              <a:buFont typeface="Arial" panose="020B0604020202020204" pitchFamily="34" charset="0"/>
              <a:buChar char="•"/>
              <a:defRPr/>
            </a:pPr>
            <a:r>
              <a:rPr lang="en-US" sz="2200" dirty="0">
                <a:effectLst/>
                <a:latin typeface="+mn-lt"/>
              </a:rPr>
              <a:t>Deformities of joints, limbs and fingers</a:t>
            </a:r>
          </a:p>
          <a:p>
            <a:pPr marL="342900" indent="-342900">
              <a:buFont typeface="Arial" panose="020B0604020202020204" pitchFamily="34" charset="0"/>
              <a:buChar char="•"/>
              <a:defRPr/>
            </a:pPr>
            <a:r>
              <a:rPr lang="en-US" sz="2200" dirty="0">
                <a:effectLst/>
                <a:latin typeface="+mn-lt"/>
              </a:rPr>
              <a:t>Slow physical growth before and after birth</a:t>
            </a:r>
          </a:p>
          <a:p>
            <a:pPr marL="342900" indent="-342900">
              <a:buFont typeface="Arial" panose="020B0604020202020204" pitchFamily="34" charset="0"/>
              <a:buChar char="•"/>
              <a:defRPr/>
            </a:pPr>
            <a:r>
              <a:rPr lang="en-US" sz="2200" dirty="0">
                <a:effectLst/>
                <a:latin typeface="+mn-lt"/>
              </a:rPr>
              <a:t>Vision difficulties or hearing problems</a:t>
            </a:r>
          </a:p>
          <a:p>
            <a:pPr marL="342900" indent="-342900">
              <a:buFont typeface="Arial" panose="020B0604020202020204" pitchFamily="34" charset="0"/>
              <a:buChar char="•"/>
              <a:defRPr/>
            </a:pPr>
            <a:r>
              <a:rPr lang="en-US" sz="2200" dirty="0">
                <a:effectLst/>
                <a:latin typeface="+mn-lt"/>
              </a:rPr>
              <a:t>Small head circumference and brain size</a:t>
            </a:r>
          </a:p>
          <a:p>
            <a:pPr marL="342900" indent="-342900">
              <a:buFont typeface="Arial" panose="020B0604020202020204" pitchFamily="34" charset="0"/>
              <a:buChar char="•"/>
              <a:defRPr/>
            </a:pPr>
            <a:r>
              <a:rPr lang="en-US" sz="2200" dirty="0">
                <a:effectLst/>
                <a:latin typeface="+mn-lt"/>
              </a:rPr>
              <a:t>Heart defects and problems with kidneys and bones</a:t>
            </a:r>
          </a:p>
        </p:txBody>
      </p:sp>
      <p:pic>
        <p:nvPicPr>
          <p:cNvPr id="3" name="D8DD1457.wav">
            <a:hlinkClick r:id="" action="ppaction://media"/>
            <a:extLst>
              <a:ext uri="{FF2B5EF4-FFF2-40B4-BE49-F238E27FC236}">
                <a16:creationId xmlns:a16="http://schemas.microsoft.com/office/drawing/2014/main" id="{927A7A7C-FB45-2E41-B458-6AC59C607CFC}"/>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696200" y="59975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7F7F29-5603-6146-9AD1-6F6A548A7E1C}"/>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7546C91F-92B5-4049-BAF8-BFF9A1E0F135}" type="slidenum">
              <a:rPr lang="en-US" altLang="en-US">
                <a:solidFill>
                  <a:srgbClr val="898989"/>
                </a:solidFill>
              </a:rPr>
              <a:pPr/>
              <a:t>114</a:t>
            </a:fld>
            <a:endParaRPr lang="en-US" altLang="en-US">
              <a:solidFill>
                <a:srgbClr val="898989"/>
              </a:solidFill>
            </a:endParaRPr>
          </a:p>
        </p:txBody>
      </p:sp>
      <p:sp>
        <p:nvSpPr>
          <p:cNvPr id="3" name="Rectangle 2">
            <a:extLst>
              <a:ext uri="{FF2B5EF4-FFF2-40B4-BE49-F238E27FC236}">
                <a16:creationId xmlns:a16="http://schemas.microsoft.com/office/drawing/2014/main" id="{EB86D772-63E7-2F4C-AD3C-0016B3B23E54}"/>
              </a:ext>
            </a:extLst>
          </p:cNvPr>
          <p:cNvSpPr/>
          <p:nvPr/>
        </p:nvSpPr>
        <p:spPr>
          <a:xfrm>
            <a:off x="588963" y="457200"/>
            <a:ext cx="6176962" cy="769938"/>
          </a:xfrm>
          <a:prstGeom prst="rect">
            <a:avLst/>
          </a:prstGeom>
        </p:spPr>
        <p:txBody>
          <a:bodyPr wrap="none">
            <a:spAutoFit/>
          </a:bodyPr>
          <a:lstStyle/>
          <a:p>
            <a:pPr>
              <a:defRPr/>
            </a:pPr>
            <a:r>
              <a:rPr lang="en-US" sz="4400" dirty="0">
                <a:effectLst/>
                <a:latin typeface="+mn-lt"/>
              </a:rPr>
              <a:t>Fetal Alcohol Syndrome</a:t>
            </a:r>
          </a:p>
        </p:txBody>
      </p:sp>
      <p:sp>
        <p:nvSpPr>
          <p:cNvPr id="5" name="Rectangle 4">
            <a:extLst>
              <a:ext uri="{FF2B5EF4-FFF2-40B4-BE49-F238E27FC236}">
                <a16:creationId xmlns:a16="http://schemas.microsoft.com/office/drawing/2014/main" id="{5A64800F-0D5F-244B-BE17-C09356AE98C8}"/>
              </a:ext>
            </a:extLst>
          </p:cNvPr>
          <p:cNvSpPr/>
          <p:nvPr/>
        </p:nvSpPr>
        <p:spPr>
          <a:xfrm>
            <a:off x="598488" y="1447800"/>
            <a:ext cx="5192712" cy="5262563"/>
          </a:xfrm>
          <a:prstGeom prst="rect">
            <a:avLst/>
          </a:prstGeom>
        </p:spPr>
        <p:txBody>
          <a:bodyPr>
            <a:spAutoFit/>
          </a:bodyPr>
          <a:lstStyle/>
          <a:p>
            <a:pPr>
              <a:defRPr/>
            </a:pPr>
            <a:r>
              <a:rPr lang="en-US" sz="2800" dirty="0">
                <a:effectLst/>
                <a:latin typeface="+mn-lt"/>
              </a:rPr>
              <a:t>The severity of fetal alcohol syndrome symptoms varies, with some children experiencing them to a far greater degree than others. Signs and symptoms of fetal alcohol syndrome may include any mix of physical defects, intellectual or cognitive disabilities, and problems functioning and coping with daily life.</a:t>
            </a:r>
          </a:p>
        </p:txBody>
      </p:sp>
      <p:pic>
        <p:nvPicPr>
          <p:cNvPr id="101381" name="Picture 2" descr="http://diseaseslist.org/wp-content/uploads/2012/06/fetal-alcohol-syndrome-baby-300x280.png">
            <a:extLst>
              <a:ext uri="{FF2B5EF4-FFF2-40B4-BE49-F238E27FC236}">
                <a16:creationId xmlns:a16="http://schemas.microsoft.com/office/drawing/2014/main" id="{7C14B717-689C-8C4F-96CD-15E3B9964A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1143000"/>
            <a:ext cx="26130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4" descr="http://diseasesforum.com/wp-content/uploads/2013/08/Fetal-Alcohol-Syndrome-5.jpg">
            <a:extLst>
              <a:ext uri="{FF2B5EF4-FFF2-40B4-BE49-F238E27FC236}">
                <a16:creationId xmlns:a16="http://schemas.microsoft.com/office/drawing/2014/main" id="{81FB93EA-E202-BB4C-9A19-A5C3C9F154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4875" y="3808413"/>
            <a:ext cx="2640013"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472A1473.wav">
            <a:hlinkClick r:id="" action="ppaction://media"/>
            <a:extLst>
              <a:ext uri="{FF2B5EF4-FFF2-40B4-BE49-F238E27FC236}">
                <a16:creationId xmlns:a16="http://schemas.microsoft.com/office/drawing/2014/main" id="{DA74EF8E-2AAE-154A-AE20-66904130AB9F}"/>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C9E71C-1689-2B4D-B0BC-D3424305ABA5}"/>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AA4F53BE-0F39-E247-BC66-8E6D7370789F}" type="slidenum">
              <a:rPr lang="en-US" altLang="en-US">
                <a:solidFill>
                  <a:srgbClr val="898989"/>
                </a:solidFill>
              </a:rPr>
              <a:pPr/>
              <a:t>115</a:t>
            </a:fld>
            <a:endParaRPr lang="en-US" altLang="en-US">
              <a:solidFill>
                <a:srgbClr val="898989"/>
              </a:solidFill>
            </a:endParaRPr>
          </a:p>
        </p:txBody>
      </p:sp>
      <p:sp>
        <p:nvSpPr>
          <p:cNvPr id="3" name="Rectangle 2">
            <a:extLst>
              <a:ext uri="{FF2B5EF4-FFF2-40B4-BE49-F238E27FC236}">
                <a16:creationId xmlns:a16="http://schemas.microsoft.com/office/drawing/2014/main" id="{DC7A7F28-FA21-764A-AB1D-68DD4CFC20F6}"/>
              </a:ext>
            </a:extLst>
          </p:cNvPr>
          <p:cNvSpPr/>
          <p:nvPr/>
        </p:nvSpPr>
        <p:spPr>
          <a:xfrm>
            <a:off x="444500" y="1079500"/>
            <a:ext cx="5105400" cy="2124075"/>
          </a:xfrm>
          <a:prstGeom prst="rect">
            <a:avLst/>
          </a:prstGeom>
        </p:spPr>
        <p:txBody>
          <a:bodyPr>
            <a:spAutoFit/>
          </a:bodyPr>
          <a:lstStyle/>
          <a:p>
            <a:pPr>
              <a:defRPr/>
            </a:pPr>
            <a:r>
              <a:rPr lang="en-US" sz="2800" dirty="0">
                <a:effectLst/>
                <a:latin typeface="+mn-lt"/>
              </a:rPr>
              <a:t>Problems with the brain and central nervous system may include:</a:t>
            </a:r>
          </a:p>
          <a:p>
            <a:pPr marL="285750" indent="-285750">
              <a:buFont typeface="Arial" panose="020B0604020202020204" pitchFamily="34" charset="0"/>
              <a:buChar char="•"/>
              <a:defRPr/>
            </a:pPr>
            <a:r>
              <a:rPr lang="en-US" sz="2400" dirty="0">
                <a:effectLst/>
                <a:latin typeface="+mn-lt"/>
              </a:rPr>
              <a:t>Poor coordination or balance</a:t>
            </a:r>
          </a:p>
          <a:p>
            <a:pPr marL="285750" indent="-285750">
              <a:buFont typeface="Arial" panose="020B0604020202020204" pitchFamily="34" charset="0"/>
              <a:buChar char="•"/>
              <a:defRPr/>
            </a:pPr>
            <a:r>
              <a:rPr lang="en-US" sz="2400" dirty="0">
                <a:effectLst/>
                <a:latin typeface="+mn-lt"/>
              </a:rPr>
              <a:t>Intellectual disability, learning</a:t>
            </a:r>
          </a:p>
        </p:txBody>
      </p:sp>
      <p:sp>
        <p:nvSpPr>
          <p:cNvPr id="4" name="TextBox 3">
            <a:extLst>
              <a:ext uri="{FF2B5EF4-FFF2-40B4-BE49-F238E27FC236}">
                <a16:creationId xmlns:a16="http://schemas.microsoft.com/office/drawing/2014/main" id="{44AD1608-7CD8-5447-98A9-3804C48E6B74}"/>
              </a:ext>
            </a:extLst>
          </p:cNvPr>
          <p:cNvSpPr txBox="1"/>
          <p:nvPr/>
        </p:nvSpPr>
        <p:spPr>
          <a:xfrm>
            <a:off x="457200" y="304800"/>
            <a:ext cx="8305800" cy="1046163"/>
          </a:xfrm>
          <a:prstGeom prst="rect">
            <a:avLst/>
          </a:prstGeom>
          <a:noFill/>
        </p:spPr>
        <p:txBody>
          <a:bodyPr>
            <a:spAutoFit/>
          </a:bodyPr>
          <a:lstStyle/>
          <a:p>
            <a:pPr algn="ctr">
              <a:defRPr/>
            </a:pPr>
            <a:r>
              <a:rPr lang="en-US" sz="4400" dirty="0">
                <a:effectLst/>
                <a:latin typeface="+mn-lt"/>
              </a:rPr>
              <a:t>Fetal Alcohol Syndrome</a:t>
            </a:r>
          </a:p>
          <a:p>
            <a:pPr algn="ctr">
              <a:defRPr/>
            </a:pPr>
            <a:endParaRPr lang="en-US" dirty="0"/>
          </a:p>
        </p:txBody>
      </p:sp>
      <p:pic>
        <p:nvPicPr>
          <p:cNvPr id="102405" name="Picture 2" descr="http://1.bp.blogspot.com/_REiD9wQqwZ4/TQgL1t3IzsI/AAAAAAAAADM/qJvfMOKlYHE/s1600/fas.png">
            <a:extLst>
              <a:ext uri="{FF2B5EF4-FFF2-40B4-BE49-F238E27FC236}">
                <a16:creationId xmlns:a16="http://schemas.microsoft.com/office/drawing/2014/main" id="{CA0EAC98-AB9F-6046-9227-5CA53CE58D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137" t="31705" r="-3011" b="-2782"/>
          <a:stretch>
            <a:fillRect/>
          </a:stretch>
        </p:blipFill>
        <p:spPr bwMode="auto">
          <a:xfrm>
            <a:off x="5549900" y="1103313"/>
            <a:ext cx="33734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B42FEEC-D8A4-CE40-A518-676828386929}"/>
              </a:ext>
            </a:extLst>
          </p:cNvPr>
          <p:cNvSpPr txBox="1"/>
          <p:nvPr/>
        </p:nvSpPr>
        <p:spPr>
          <a:xfrm>
            <a:off x="444500" y="3048000"/>
            <a:ext cx="7829550" cy="3324225"/>
          </a:xfrm>
          <a:prstGeom prst="rect">
            <a:avLst/>
          </a:prstGeom>
          <a:noFill/>
        </p:spPr>
        <p:txBody>
          <a:bodyPr>
            <a:spAutoFit/>
          </a:bodyPr>
          <a:lstStyle/>
          <a:p>
            <a:pPr>
              <a:defRPr/>
            </a:pPr>
            <a:r>
              <a:rPr lang="en-US" sz="2400" dirty="0">
                <a:effectLst/>
                <a:latin typeface="+mn-lt"/>
              </a:rPr>
              <a:t>    disorders and delayed development</a:t>
            </a:r>
          </a:p>
          <a:p>
            <a:pPr marL="285750" indent="-285750">
              <a:buFont typeface="Arial" panose="020B0604020202020204" pitchFamily="34" charset="0"/>
              <a:buChar char="•"/>
              <a:defRPr/>
            </a:pPr>
            <a:r>
              <a:rPr lang="en-US" sz="2400" dirty="0">
                <a:effectLst/>
                <a:latin typeface="+mn-lt"/>
              </a:rPr>
              <a:t>Poor memory</a:t>
            </a:r>
          </a:p>
          <a:p>
            <a:pPr marL="285750" indent="-285750">
              <a:buFont typeface="Arial" panose="020B0604020202020204" pitchFamily="34" charset="0"/>
              <a:buChar char="•"/>
              <a:defRPr/>
            </a:pPr>
            <a:r>
              <a:rPr lang="en-US" sz="2400" dirty="0">
                <a:effectLst/>
                <a:latin typeface="+mn-lt"/>
              </a:rPr>
              <a:t>Trouble with attention and with processing information</a:t>
            </a:r>
          </a:p>
          <a:p>
            <a:pPr marL="285750" indent="-285750">
              <a:buFont typeface="Arial" panose="020B0604020202020204" pitchFamily="34" charset="0"/>
              <a:buChar char="•"/>
              <a:defRPr/>
            </a:pPr>
            <a:r>
              <a:rPr lang="en-US" sz="2400" dirty="0">
                <a:effectLst/>
                <a:latin typeface="+mn-lt"/>
              </a:rPr>
              <a:t>Difficulty with reasoning and problem-solving</a:t>
            </a:r>
          </a:p>
          <a:p>
            <a:pPr marL="285750" indent="-285750">
              <a:buFont typeface="Arial" panose="020B0604020202020204" pitchFamily="34" charset="0"/>
              <a:buChar char="•"/>
              <a:defRPr/>
            </a:pPr>
            <a:r>
              <a:rPr lang="en-US" sz="2400" dirty="0">
                <a:effectLst/>
                <a:latin typeface="+mn-lt"/>
              </a:rPr>
              <a:t>Difficulty identifying consequences of choices</a:t>
            </a:r>
          </a:p>
          <a:p>
            <a:pPr marL="285750" indent="-285750">
              <a:buFont typeface="Arial" panose="020B0604020202020204" pitchFamily="34" charset="0"/>
              <a:buChar char="•"/>
              <a:defRPr/>
            </a:pPr>
            <a:r>
              <a:rPr lang="en-US" sz="2400" dirty="0">
                <a:effectLst/>
                <a:latin typeface="+mn-lt"/>
              </a:rPr>
              <a:t>Poor judgment skills</a:t>
            </a:r>
          </a:p>
          <a:p>
            <a:pPr marL="285750" indent="-285750">
              <a:buFont typeface="Arial" panose="020B0604020202020204" pitchFamily="34" charset="0"/>
              <a:buChar char="•"/>
              <a:defRPr/>
            </a:pPr>
            <a:r>
              <a:rPr lang="en-US" sz="2400" dirty="0">
                <a:effectLst/>
                <a:latin typeface="+mn-lt"/>
              </a:rPr>
              <a:t>Jitteriness or hyperactivity</a:t>
            </a:r>
          </a:p>
          <a:p>
            <a:pPr marL="285750" indent="-285750">
              <a:buFont typeface="Arial" panose="020B0604020202020204" pitchFamily="34" charset="0"/>
              <a:buChar char="•"/>
              <a:defRPr/>
            </a:pPr>
            <a:r>
              <a:rPr lang="en-US" sz="2400" dirty="0">
                <a:effectLst/>
                <a:latin typeface="+mn-lt"/>
              </a:rPr>
              <a:t>Rapidly changing moods</a:t>
            </a:r>
          </a:p>
          <a:p>
            <a:pPr>
              <a:defRPr/>
            </a:pPr>
            <a:endParaRPr lang="en-US" dirty="0"/>
          </a:p>
        </p:txBody>
      </p:sp>
      <p:pic>
        <p:nvPicPr>
          <p:cNvPr id="6" name="BC071489.wav">
            <a:hlinkClick r:id="" action="ppaction://media"/>
            <a:extLst>
              <a:ext uri="{FF2B5EF4-FFF2-40B4-BE49-F238E27FC236}">
                <a16:creationId xmlns:a16="http://schemas.microsoft.com/office/drawing/2014/main" id="{908DEA14-5227-724A-9A2E-4F09559F4D30}"/>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467600" y="5943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A239B7-4402-464E-9410-BE71AADFF7E8}"/>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35DDFBC9-4B66-2D4B-A0AD-E9B0D70E5DAC}" type="slidenum">
              <a:rPr lang="en-US" altLang="en-US">
                <a:solidFill>
                  <a:srgbClr val="898989"/>
                </a:solidFill>
              </a:rPr>
              <a:pPr/>
              <a:t>116</a:t>
            </a:fld>
            <a:endParaRPr lang="en-US" altLang="en-US">
              <a:solidFill>
                <a:srgbClr val="898989"/>
              </a:solidFill>
            </a:endParaRPr>
          </a:p>
        </p:txBody>
      </p:sp>
      <p:sp>
        <p:nvSpPr>
          <p:cNvPr id="3" name="TextBox 2">
            <a:extLst>
              <a:ext uri="{FF2B5EF4-FFF2-40B4-BE49-F238E27FC236}">
                <a16:creationId xmlns:a16="http://schemas.microsoft.com/office/drawing/2014/main" id="{2C5F6D8F-A1E1-5B4E-B281-572F9D3B208D}"/>
              </a:ext>
            </a:extLst>
          </p:cNvPr>
          <p:cNvSpPr txBox="1"/>
          <p:nvPr/>
        </p:nvSpPr>
        <p:spPr>
          <a:xfrm rot="10800000" flipH="1" flipV="1">
            <a:off x="390525" y="1295400"/>
            <a:ext cx="7456488" cy="4154488"/>
          </a:xfrm>
          <a:prstGeom prst="rect">
            <a:avLst/>
          </a:prstGeom>
          <a:noFill/>
        </p:spPr>
        <p:txBody>
          <a:bodyPr>
            <a:spAutoFit/>
          </a:bodyPr>
          <a:lstStyle/>
          <a:p>
            <a:pPr>
              <a:defRPr/>
            </a:pPr>
            <a:r>
              <a:rPr lang="en-US" sz="2400" dirty="0">
                <a:effectLst/>
                <a:latin typeface="+mn-lt"/>
              </a:rPr>
              <a:t>Problems in functioning, coping and interacting with others may include:</a:t>
            </a:r>
          </a:p>
          <a:p>
            <a:pPr marL="342900" indent="-342900">
              <a:buFont typeface="Arial" panose="020B0604020202020204" pitchFamily="34" charset="0"/>
              <a:buChar char="•"/>
              <a:defRPr/>
            </a:pPr>
            <a:r>
              <a:rPr lang="en-US" sz="2400" dirty="0">
                <a:effectLst/>
                <a:latin typeface="+mn-lt"/>
              </a:rPr>
              <a:t>Difficulty in school</a:t>
            </a:r>
          </a:p>
          <a:p>
            <a:pPr marL="342900" indent="-342900">
              <a:buFont typeface="Arial" panose="020B0604020202020204" pitchFamily="34" charset="0"/>
              <a:buChar char="•"/>
              <a:defRPr/>
            </a:pPr>
            <a:r>
              <a:rPr lang="en-US" sz="2400" dirty="0">
                <a:effectLst/>
                <a:latin typeface="+mn-lt"/>
              </a:rPr>
              <a:t>Trouble getting along with others</a:t>
            </a:r>
          </a:p>
          <a:p>
            <a:pPr marL="342900" indent="-342900">
              <a:buFont typeface="Arial" panose="020B0604020202020204" pitchFamily="34" charset="0"/>
              <a:buChar char="•"/>
              <a:defRPr/>
            </a:pPr>
            <a:r>
              <a:rPr lang="en-US" sz="2400" dirty="0">
                <a:effectLst/>
                <a:latin typeface="+mn-lt"/>
              </a:rPr>
              <a:t>Poor social skills</a:t>
            </a:r>
          </a:p>
          <a:p>
            <a:pPr marL="342900" indent="-342900">
              <a:buFont typeface="Arial" panose="020B0604020202020204" pitchFamily="34" charset="0"/>
              <a:buChar char="•"/>
              <a:defRPr/>
            </a:pPr>
            <a:r>
              <a:rPr lang="en-US" sz="2400" dirty="0">
                <a:effectLst/>
                <a:latin typeface="+mn-lt"/>
              </a:rPr>
              <a:t>Trouble adapting to change or switching from one task to another</a:t>
            </a:r>
          </a:p>
          <a:p>
            <a:pPr marL="342900" indent="-342900">
              <a:buFont typeface="Arial" panose="020B0604020202020204" pitchFamily="34" charset="0"/>
              <a:buChar char="•"/>
              <a:defRPr/>
            </a:pPr>
            <a:r>
              <a:rPr lang="en-US" sz="2400" dirty="0">
                <a:effectLst/>
                <a:latin typeface="+mn-lt"/>
              </a:rPr>
              <a:t>Problems with behavior and impulse control</a:t>
            </a:r>
          </a:p>
          <a:p>
            <a:pPr marL="342900" indent="-342900">
              <a:buFont typeface="Arial" panose="020B0604020202020204" pitchFamily="34" charset="0"/>
              <a:buChar char="•"/>
              <a:defRPr/>
            </a:pPr>
            <a:r>
              <a:rPr lang="en-US" sz="2400" dirty="0">
                <a:effectLst/>
                <a:latin typeface="+mn-lt"/>
              </a:rPr>
              <a:t>Poor concept of time</a:t>
            </a:r>
          </a:p>
          <a:p>
            <a:pPr marL="342900" indent="-342900">
              <a:buFont typeface="Arial" panose="020B0604020202020204" pitchFamily="34" charset="0"/>
              <a:buChar char="•"/>
              <a:defRPr/>
            </a:pPr>
            <a:r>
              <a:rPr lang="en-US" sz="2400" dirty="0">
                <a:effectLst/>
                <a:latin typeface="+mn-lt"/>
              </a:rPr>
              <a:t>Problems staying on task</a:t>
            </a:r>
          </a:p>
          <a:p>
            <a:pPr marL="342900" indent="-342900">
              <a:buFont typeface="Arial" panose="020B0604020202020204" pitchFamily="34" charset="0"/>
              <a:buChar char="•"/>
              <a:defRPr/>
            </a:pPr>
            <a:r>
              <a:rPr lang="en-US" sz="2400" dirty="0">
                <a:effectLst/>
                <a:latin typeface="+mn-lt"/>
              </a:rPr>
              <a:t>Difficulty planning or working toward a goal</a:t>
            </a:r>
          </a:p>
        </p:txBody>
      </p:sp>
      <p:sp>
        <p:nvSpPr>
          <p:cNvPr id="4" name="Rectangle 3">
            <a:extLst>
              <a:ext uri="{FF2B5EF4-FFF2-40B4-BE49-F238E27FC236}">
                <a16:creationId xmlns:a16="http://schemas.microsoft.com/office/drawing/2014/main" id="{B8ACD933-22DE-DF48-B6CA-CEA6C1817D67}"/>
              </a:ext>
            </a:extLst>
          </p:cNvPr>
          <p:cNvSpPr/>
          <p:nvPr/>
        </p:nvSpPr>
        <p:spPr>
          <a:xfrm>
            <a:off x="390525" y="196850"/>
            <a:ext cx="7685088" cy="769938"/>
          </a:xfrm>
          <a:prstGeom prst="rect">
            <a:avLst/>
          </a:prstGeom>
        </p:spPr>
        <p:txBody>
          <a:bodyPr>
            <a:spAutoFit/>
          </a:bodyPr>
          <a:lstStyle/>
          <a:p>
            <a:pPr algn="ctr">
              <a:defRPr/>
            </a:pPr>
            <a:r>
              <a:rPr lang="en-US" sz="4400" dirty="0">
                <a:effectLst/>
                <a:latin typeface="+mn-lt"/>
              </a:rPr>
              <a:t>Fetal Alcohol Syndrome</a:t>
            </a:r>
          </a:p>
        </p:txBody>
      </p:sp>
      <p:pic>
        <p:nvPicPr>
          <p:cNvPr id="5" name="C1791489.wav">
            <a:hlinkClick r:id="" action="ppaction://media"/>
            <a:extLst>
              <a:ext uri="{FF2B5EF4-FFF2-40B4-BE49-F238E27FC236}">
                <a16:creationId xmlns:a16="http://schemas.microsoft.com/office/drawing/2014/main" id="{F040B397-4D57-BA49-95A5-F2C63C8AFB38}"/>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424738"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244DECD5-5878-3249-BB6A-D25A18D04AC6}"/>
              </a:ext>
            </a:extLst>
          </p:cNvPr>
          <p:cNvSpPr>
            <a:spLocks noGrp="1"/>
          </p:cNvSpPr>
          <p:nvPr>
            <p:ph type="title"/>
          </p:nvPr>
        </p:nvSpPr>
        <p:spPr/>
        <p:txBody>
          <a:bodyPr/>
          <a:lstStyle/>
          <a:p>
            <a:r>
              <a:rPr lang="en-US" altLang="en-US"/>
              <a:t>Fetal Alcohol Syndrome</a:t>
            </a:r>
            <a:br>
              <a:rPr lang="en-US" altLang="en-US"/>
            </a:br>
            <a:r>
              <a:rPr lang="en-US" altLang="en-US" sz="2800"/>
              <a:t>Benefits of  Therapeutic  Horsemanship</a:t>
            </a:r>
          </a:p>
        </p:txBody>
      </p:sp>
      <p:sp>
        <p:nvSpPr>
          <p:cNvPr id="3" name="Content Placeholder 2">
            <a:extLst>
              <a:ext uri="{FF2B5EF4-FFF2-40B4-BE49-F238E27FC236}">
                <a16:creationId xmlns:a16="http://schemas.microsoft.com/office/drawing/2014/main" id="{3CA0543F-F70C-BE45-AF29-445A70473C45}"/>
              </a:ext>
            </a:extLst>
          </p:cNvPr>
          <p:cNvSpPr>
            <a:spLocks noGrp="1"/>
          </p:cNvSpPr>
          <p:nvPr>
            <p:ph idx="1"/>
          </p:nvPr>
        </p:nvSpPr>
        <p:spPr>
          <a:xfrm>
            <a:off x="457200" y="1752600"/>
            <a:ext cx="8229600" cy="4114800"/>
          </a:xfrm>
        </p:spPr>
        <p:txBody>
          <a:bodyPr rtlCol="0">
            <a:normAutofit lnSpcReduction="10000"/>
          </a:bodyPr>
          <a:lstStyle/>
          <a:p>
            <a:pPr marL="0" indent="0" fontAlgn="auto">
              <a:spcAft>
                <a:spcPts val="0"/>
              </a:spcAft>
              <a:buFont typeface="Wingdings" pitchFamily="2" charset="2"/>
              <a:buNone/>
              <a:defRPr/>
            </a:pPr>
            <a:r>
              <a:rPr lang="en-US" altLang="en-US" dirty="0">
                <a:latin typeface="Times New Roman" pitchFamily="18" charset="0"/>
              </a:rPr>
              <a:t>Therapeutic horsemanship and EAAT</a:t>
            </a:r>
          </a:p>
          <a:p>
            <a:pPr fontAlgn="auto">
              <a:spcAft>
                <a:spcPts val="0"/>
              </a:spcAft>
              <a:defRPr/>
            </a:pPr>
            <a:r>
              <a:rPr lang="en-US" altLang="en-US" dirty="0">
                <a:latin typeface="Times New Roman" pitchFamily="18" charset="0"/>
              </a:rPr>
              <a:t>promote self-confidence, balance, posture and coordination.</a:t>
            </a:r>
          </a:p>
          <a:p>
            <a:pPr fontAlgn="auto">
              <a:spcAft>
                <a:spcPts val="0"/>
              </a:spcAft>
              <a:defRPr/>
            </a:pPr>
            <a:r>
              <a:rPr lang="en-US" altLang="en-US" dirty="0">
                <a:latin typeface="Times New Roman" pitchFamily="18" charset="0"/>
              </a:rPr>
              <a:t>stimulate attention span, increase time on task, improve group skills  and improve problem-solving skills.</a:t>
            </a:r>
          </a:p>
          <a:p>
            <a:pPr fontAlgn="auto">
              <a:spcAft>
                <a:spcPts val="0"/>
              </a:spcAft>
              <a:defRPr/>
            </a:pPr>
            <a:r>
              <a:rPr lang="en-US" altLang="en-US" dirty="0">
                <a:latin typeface="Times New Roman" pitchFamily="18" charset="0"/>
              </a:rPr>
              <a:t>increase self-awareness and cooperation with others and provide an appropriate social outlet.</a:t>
            </a:r>
          </a:p>
          <a:p>
            <a:pPr fontAlgn="auto">
              <a:spcAft>
                <a:spcPts val="0"/>
              </a:spcAft>
              <a:defRPr/>
            </a:pPr>
            <a:endParaRPr lang="en-US" altLang="en-US" dirty="0">
              <a:latin typeface="Times New Roman" pitchFamily="18" charset="0"/>
            </a:endParaRPr>
          </a:p>
          <a:p>
            <a:pPr fontAlgn="auto">
              <a:spcAft>
                <a:spcPts val="0"/>
              </a:spcAft>
              <a:defRPr/>
            </a:pPr>
            <a:endParaRPr lang="en-US" altLang="en-US" dirty="0">
              <a:latin typeface="Times New Roman" pitchFamily="18" charset="0"/>
            </a:endParaRPr>
          </a:p>
          <a:p>
            <a:pPr fontAlgn="auto">
              <a:spcAft>
                <a:spcPts val="0"/>
              </a:spcAft>
              <a:defRPr/>
            </a:pPr>
            <a:endParaRPr lang="en-US" dirty="0"/>
          </a:p>
        </p:txBody>
      </p:sp>
      <p:sp>
        <p:nvSpPr>
          <p:cNvPr id="4" name="Slide Number Placeholder 3">
            <a:extLst>
              <a:ext uri="{FF2B5EF4-FFF2-40B4-BE49-F238E27FC236}">
                <a16:creationId xmlns:a16="http://schemas.microsoft.com/office/drawing/2014/main" id="{1834148A-7B78-014C-85EF-AF21DC1D8080}"/>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D968682E-3E7A-1540-81E3-B648C504F23F}" type="slidenum">
              <a:rPr lang="en-US" altLang="en-US">
                <a:solidFill>
                  <a:srgbClr val="898989"/>
                </a:solidFill>
              </a:rPr>
              <a:pPr/>
              <a:t>117</a:t>
            </a:fld>
            <a:endParaRPr lang="en-US" altLang="en-US">
              <a:solidFill>
                <a:srgbClr val="898989"/>
              </a:solidFill>
            </a:endParaRPr>
          </a:p>
        </p:txBody>
      </p:sp>
      <p:pic>
        <p:nvPicPr>
          <p:cNvPr id="5" name="2DA51504.wav">
            <a:hlinkClick r:id="" action="ppaction://media"/>
            <a:extLst>
              <a:ext uri="{FF2B5EF4-FFF2-40B4-BE49-F238E27FC236}">
                <a16:creationId xmlns:a16="http://schemas.microsoft.com/office/drawing/2014/main" id="{5440E5D7-62E2-434E-ADA7-81B1B19D7980}"/>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239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7F3ED2CC-2C39-FB47-B587-F273BDDBA93E}"/>
              </a:ext>
            </a:extLst>
          </p:cNvPr>
          <p:cNvSpPr>
            <a:spLocks noGrp="1" noChangeArrowheads="1"/>
          </p:cNvSpPr>
          <p:nvPr>
            <p:ph type="title"/>
          </p:nvPr>
        </p:nvSpPr>
        <p:spPr/>
        <p:txBody>
          <a:bodyPr/>
          <a:lstStyle/>
          <a:p>
            <a:r>
              <a:rPr lang="en-US" altLang="en-US"/>
              <a:t>Hearing Impairment</a:t>
            </a:r>
          </a:p>
        </p:txBody>
      </p:sp>
      <p:sp>
        <p:nvSpPr>
          <p:cNvPr id="105475" name="Rectangle 3">
            <a:extLst>
              <a:ext uri="{FF2B5EF4-FFF2-40B4-BE49-F238E27FC236}">
                <a16:creationId xmlns:a16="http://schemas.microsoft.com/office/drawing/2014/main" id="{B76C07EC-28FC-0443-A514-E404BAFCDC3E}"/>
              </a:ext>
            </a:extLst>
          </p:cNvPr>
          <p:cNvSpPr>
            <a:spLocks noGrp="1" noChangeArrowheads="1"/>
          </p:cNvSpPr>
          <p:nvPr>
            <p:ph idx="1"/>
          </p:nvPr>
        </p:nvSpPr>
        <p:spPr/>
        <p:txBody>
          <a:bodyPr/>
          <a:lstStyle/>
          <a:p>
            <a:r>
              <a:rPr lang="en-US" altLang="en-US"/>
              <a:t>Congenital or acquired hearing loss varying from mild to profound.</a:t>
            </a:r>
          </a:p>
          <a:p>
            <a:r>
              <a:rPr lang="en-US" altLang="en-US"/>
              <a:t>Characteristics- Communication difficulties- may use adaptive equipment, finger spelling, or lip reading.</a:t>
            </a:r>
          </a:p>
          <a:p>
            <a:r>
              <a:rPr lang="en-US" altLang="en-US"/>
              <a:t>Benefits- TR promotes self-confidence, balance, posture and coordination.</a:t>
            </a:r>
          </a:p>
        </p:txBody>
      </p:sp>
      <p:sp>
        <p:nvSpPr>
          <p:cNvPr id="2" name="Slide Number Placeholder 1">
            <a:extLst>
              <a:ext uri="{FF2B5EF4-FFF2-40B4-BE49-F238E27FC236}">
                <a16:creationId xmlns:a16="http://schemas.microsoft.com/office/drawing/2014/main" id="{3D1CBDC6-F2EE-5D45-8A3E-C57DF983F7D3}"/>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7CF724B7-583B-3046-A4A4-AEAD4214713C}" type="slidenum">
              <a:rPr lang="en-US" altLang="en-US">
                <a:solidFill>
                  <a:srgbClr val="898989"/>
                </a:solidFill>
              </a:rPr>
              <a:pPr/>
              <a:t>118</a:t>
            </a:fld>
            <a:endParaRPr lang="en-US" altLang="en-US">
              <a:solidFill>
                <a:srgbClr val="898989"/>
              </a:solidFill>
            </a:endParaRPr>
          </a:p>
        </p:txBody>
      </p:sp>
      <p:pic>
        <p:nvPicPr>
          <p:cNvPr id="3" name="74851504.wav">
            <a:hlinkClick r:id="" action="ppaction://media"/>
            <a:extLst>
              <a:ext uri="{FF2B5EF4-FFF2-40B4-BE49-F238E27FC236}">
                <a16:creationId xmlns:a16="http://schemas.microsoft.com/office/drawing/2014/main" id="{5637AF47-7A0E-F54B-A353-331753F53605}"/>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153400" y="5410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64BCB5B3-6C10-5C48-845E-A9722F4B40A6}"/>
              </a:ext>
            </a:extLst>
          </p:cNvPr>
          <p:cNvSpPr>
            <a:spLocks noGrp="1" noChangeArrowheads="1"/>
          </p:cNvSpPr>
          <p:nvPr>
            <p:ph type="title"/>
          </p:nvPr>
        </p:nvSpPr>
        <p:spPr/>
        <p:txBody>
          <a:bodyPr/>
          <a:lstStyle/>
          <a:p>
            <a:r>
              <a:rPr lang="en-US" altLang="en-US">
                <a:latin typeface="Times New Roman" panose="02020603050405020304" pitchFamily="18" charset="0"/>
              </a:rPr>
              <a:t>Learning Disabilities</a:t>
            </a:r>
          </a:p>
        </p:txBody>
      </p:sp>
      <p:sp>
        <p:nvSpPr>
          <p:cNvPr id="106499" name="Rectangle 3">
            <a:extLst>
              <a:ext uri="{FF2B5EF4-FFF2-40B4-BE49-F238E27FC236}">
                <a16:creationId xmlns:a16="http://schemas.microsoft.com/office/drawing/2014/main" id="{6632BB91-FB77-E44D-8D8E-DF9168A8A187}"/>
              </a:ext>
            </a:extLst>
          </p:cNvPr>
          <p:cNvSpPr>
            <a:spLocks noGrp="1" noChangeArrowheads="1"/>
          </p:cNvSpPr>
          <p:nvPr>
            <p:ph idx="1"/>
          </p:nvPr>
        </p:nvSpPr>
        <p:spPr/>
        <p:txBody>
          <a:bodyPr/>
          <a:lstStyle/>
          <a:p>
            <a:r>
              <a:rPr lang="en-US" altLang="en-US">
                <a:latin typeface="Times New Roman" panose="02020603050405020304" pitchFamily="18" charset="0"/>
              </a:rPr>
              <a:t>A catch-all phrase for individuals having problems processing and sequencing information and problem solving.</a:t>
            </a:r>
          </a:p>
          <a:p>
            <a:r>
              <a:rPr lang="en-US" altLang="en-US">
                <a:latin typeface="Times New Roman" panose="02020603050405020304" pitchFamily="18" charset="0"/>
              </a:rPr>
              <a:t>Characteristics- Short attention span, easily frustrated, immaturity.</a:t>
            </a:r>
          </a:p>
          <a:p>
            <a:r>
              <a:rPr lang="en-US" altLang="en-US">
                <a:latin typeface="Times New Roman" panose="02020603050405020304" pitchFamily="18" charset="0"/>
              </a:rPr>
              <a:t>Benefits- TR and EAAT stimulate attention span, group skills, cooperation, language skills, posture and coordination. </a:t>
            </a:r>
          </a:p>
        </p:txBody>
      </p:sp>
      <p:sp>
        <p:nvSpPr>
          <p:cNvPr id="2" name="Slide Number Placeholder 1">
            <a:extLst>
              <a:ext uri="{FF2B5EF4-FFF2-40B4-BE49-F238E27FC236}">
                <a16:creationId xmlns:a16="http://schemas.microsoft.com/office/drawing/2014/main" id="{AC5F6D46-3802-1B47-8F9C-94BC1E9DDFDA}"/>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0D950252-FA3D-844C-9F0E-11298DB219F9}" type="slidenum">
              <a:rPr lang="en-US" altLang="en-US">
                <a:solidFill>
                  <a:srgbClr val="898989"/>
                </a:solidFill>
              </a:rPr>
              <a:pPr/>
              <a:t>119</a:t>
            </a:fld>
            <a:endParaRPr lang="en-US" altLang="en-US">
              <a:solidFill>
                <a:srgbClr val="898989"/>
              </a:solidFill>
            </a:endParaRPr>
          </a:p>
        </p:txBody>
      </p:sp>
      <p:pic>
        <p:nvPicPr>
          <p:cNvPr id="3" name="41AF1504.wav">
            <a:hlinkClick r:id="" action="ppaction://media"/>
            <a:extLst>
              <a:ext uri="{FF2B5EF4-FFF2-40B4-BE49-F238E27FC236}">
                <a16:creationId xmlns:a16="http://schemas.microsoft.com/office/drawing/2014/main" id="{BF27DC0B-6576-174D-A465-B3A80F9F3DE6}"/>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229600" y="5562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A35115-B19C-1247-817D-91606FFF6050}"/>
              </a:ext>
            </a:extLst>
          </p:cNvPr>
          <p:cNvSpPr>
            <a:spLocks noGrp="1"/>
          </p:cNvSpPr>
          <p:nvPr>
            <p:ph type="sldNum" sz="quarter" idx="12"/>
          </p:nvPr>
        </p:nvSpPr>
        <p:spPr/>
        <p:txBody>
          <a:bodyPr/>
          <a:lstStyle/>
          <a:p>
            <a:fld id="{3708EB13-050B-934F-AA10-FA6369A2087F}" type="slidenum">
              <a:rPr lang="en-US" altLang="en-US" smtClean="0"/>
              <a:pPr/>
              <a:t>12</a:t>
            </a:fld>
            <a:endParaRPr lang="en-US" altLang="en-US"/>
          </a:p>
        </p:txBody>
      </p:sp>
      <p:sp>
        <p:nvSpPr>
          <p:cNvPr id="3" name="Rectangle 2">
            <a:extLst>
              <a:ext uri="{FF2B5EF4-FFF2-40B4-BE49-F238E27FC236}">
                <a16:creationId xmlns:a16="http://schemas.microsoft.com/office/drawing/2014/main" id="{31C4D9FE-BD1C-8546-91AE-12DC67CB7274}"/>
              </a:ext>
            </a:extLst>
          </p:cNvPr>
          <p:cNvSpPr/>
          <p:nvPr/>
        </p:nvSpPr>
        <p:spPr>
          <a:xfrm>
            <a:off x="457200" y="354707"/>
            <a:ext cx="8001000" cy="6001643"/>
          </a:xfrm>
          <a:prstGeom prst="rect">
            <a:avLst/>
          </a:prstGeom>
        </p:spPr>
        <p:txBody>
          <a:bodyPr wrap="square">
            <a:spAutoFit/>
          </a:bodyPr>
          <a:lstStyle/>
          <a:p>
            <a:pPr marL="457200" indent="-457200">
              <a:buFont typeface="Arial" panose="020B0604020202020204" pitchFamily="34" charset="0"/>
              <a:buChar char="•"/>
            </a:pPr>
            <a:r>
              <a:rPr lang="en-US" sz="3200" dirty="0">
                <a:effectLst/>
                <a:latin typeface="+mn-lt"/>
              </a:rPr>
              <a:t>People who have limited mobility or who cannot avoid coming into close contact with others who may be infected, such as direct support providers and family members,</a:t>
            </a:r>
          </a:p>
          <a:p>
            <a:pPr marL="457200" lvl="0" indent="-457200">
              <a:buFont typeface="Arial" panose="020B0604020202020204" pitchFamily="34" charset="0"/>
              <a:buChar char="•"/>
            </a:pPr>
            <a:r>
              <a:rPr lang="en-US" sz="3200" dirty="0">
                <a:effectLst/>
                <a:latin typeface="+mn-lt"/>
              </a:rPr>
              <a:t>People who have difficulty understanding information or practicing preventive measures, such as hand washing and social distancing, and,</a:t>
            </a:r>
          </a:p>
          <a:p>
            <a:pPr marL="457200" lvl="0" indent="-457200">
              <a:buFont typeface="Arial" panose="020B0604020202020204" pitchFamily="34" charset="0"/>
              <a:buChar char="•"/>
            </a:pPr>
            <a:r>
              <a:rPr lang="en-US" sz="3200" dirty="0">
                <a:effectLst/>
                <a:latin typeface="+mn-lt"/>
              </a:rPr>
              <a:t>People who may not be able to communicate symptoms of illness.</a:t>
            </a:r>
          </a:p>
        </p:txBody>
      </p:sp>
      <p:pic>
        <p:nvPicPr>
          <p:cNvPr id="4" name="Audio Recording Aug 21, 2021 at 1:09:04 PM" descr="Audio Recording Aug 21, 2021 at 1:09:04 PM">
            <a:hlinkClick r:id="" action="ppaction://media"/>
            <a:extLst>
              <a:ext uri="{FF2B5EF4-FFF2-40B4-BE49-F238E27FC236}">
                <a16:creationId xmlns:a16="http://schemas.microsoft.com/office/drawing/2014/main" id="{1DCDE999-1E34-C349-85F4-C7250FBF47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45400" y="5135805"/>
            <a:ext cx="812800" cy="812800"/>
          </a:xfrm>
          <a:prstGeom prst="rect">
            <a:avLst/>
          </a:prstGeom>
        </p:spPr>
      </p:pic>
    </p:spTree>
    <p:extLst>
      <p:ext uri="{BB962C8B-B14F-4D97-AF65-F5344CB8AC3E}">
        <p14:creationId xmlns:p14="http://schemas.microsoft.com/office/powerpoint/2010/main" val="2863614247"/>
      </p:ext>
    </p:extLst>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6370769B-7987-BA4E-AF76-5D0D53B02DD9}"/>
              </a:ext>
            </a:extLst>
          </p:cNvPr>
          <p:cNvSpPr>
            <a:spLocks noGrp="1" noChangeArrowheads="1"/>
          </p:cNvSpPr>
          <p:nvPr>
            <p:ph type="title"/>
          </p:nvPr>
        </p:nvSpPr>
        <p:spPr>
          <a:xfrm>
            <a:off x="333375" y="381000"/>
            <a:ext cx="8229600" cy="1371600"/>
          </a:xfrm>
        </p:spPr>
        <p:txBody>
          <a:bodyPr/>
          <a:lstStyle/>
          <a:p>
            <a:r>
              <a:rPr lang="en-US" altLang="en-US"/>
              <a:t>Multiple Sclerosis (MS)</a:t>
            </a:r>
          </a:p>
        </p:txBody>
      </p:sp>
      <p:sp>
        <p:nvSpPr>
          <p:cNvPr id="107523" name="Rectangle 3">
            <a:extLst>
              <a:ext uri="{FF2B5EF4-FFF2-40B4-BE49-F238E27FC236}">
                <a16:creationId xmlns:a16="http://schemas.microsoft.com/office/drawing/2014/main" id="{BE76AF8C-58E5-A946-82CC-1E75A673D9EC}"/>
              </a:ext>
            </a:extLst>
          </p:cNvPr>
          <p:cNvSpPr>
            <a:spLocks noGrp="1" noChangeArrowheads="1"/>
          </p:cNvSpPr>
          <p:nvPr>
            <p:ph idx="1"/>
          </p:nvPr>
        </p:nvSpPr>
        <p:spPr/>
        <p:txBody>
          <a:bodyPr/>
          <a:lstStyle/>
          <a:p>
            <a:pPr>
              <a:lnSpc>
                <a:spcPct val="80000"/>
              </a:lnSpc>
            </a:pPr>
            <a:r>
              <a:rPr lang="en-US" altLang="en-US" sz="2800"/>
              <a:t>A progressive neurological disease with a degeneration of spinal column tracts resulting in scar formation.</a:t>
            </a:r>
          </a:p>
          <a:p>
            <a:pPr>
              <a:lnSpc>
                <a:spcPct val="80000"/>
              </a:lnSpc>
            </a:pPr>
            <a:r>
              <a:rPr lang="en-US" altLang="en-US" sz="2800"/>
              <a:t>Most commonly occurs in the 20-40 year old range.  It is progressive with periods of exacerbations and remissions.  Individuals are easily fatigued.  Symptoms include weakness, visual impairments, fatigue, loss of coordination and emotional sensitivity.</a:t>
            </a:r>
          </a:p>
          <a:p>
            <a:pPr>
              <a:lnSpc>
                <a:spcPct val="80000"/>
              </a:lnSpc>
            </a:pPr>
            <a:r>
              <a:rPr lang="en-US" altLang="en-US" sz="2800"/>
              <a:t>Benefits: Maintains and strengthens weak muscles and provides opportunities for emotional therapy.</a:t>
            </a:r>
          </a:p>
        </p:txBody>
      </p:sp>
      <p:sp>
        <p:nvSpPr>
          <p:cNvPr id="2" name="Slide Number Placeholder 1">
            <a:extLst>
              <a:ext uri="{FF2B5EF4-FFF2-40B4-BE49-F238E27FC236}">
                <a16:creationId xmlns:a16="http://schemas.microsoft.com/office/drawing/2014/main" id="{DD7B7DFD-2551-BC40-93CF-8F5EBEE7F021}"/>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CD56872A-013A-5547-AE94-0816C29511B7}" type="slidenum">
              <a:rPr lang="en-US" altLang="en-US">
                <a:solidFill>
                  <a:srgbClr val="898989"/>
                </a:solidFill>
              </a:rPr>
              <a:pPr/>
              <a:t>120</a:t>
            </a:fld>
            <a:endParaRPr lang="en-US" altLang="en-US">
              <a:solidFill>
                <a:srgbClr val="898989"/>
              </a:solidFill>
            </a:endParaRPr>
          </a:p>
        </p:txBody>
      </p:sp>
      <p:pic>
        <p:nvPicPr>
          <p:cNvPr id="3" name="E6601520.wav">
            <a:hlinkClick r:id="" action="ppaction://media"/>
            <a:extLst>
              <a:ext uri="{FF2B5EF4-FFF2-40B4-BE49-F238E27FC236}">
                <a16:creationId xmlns:a16="http://schemas.microsoft.com/office/drawing/2014/main" id="{002A1C1D-AB91-E34E-BE1A-2D57C0DAA197}"/>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2296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1A8B5608-1007-5647-88D4-4969DDA4AE1A}"/>
              </a:ext>
            </a:extLst>
          </p:cNvPr>
          <p:cNvSpPr>
            <a:spLocks noGrp="1" noChangeArrowheads="1"/>
          </p:cNvSpPr>
          <p:nvPr>
            <p:ph type="title"/>
          </p:nvPr>
        </p:nvSpPr>
        <p:spPr>
          <a:xfrm>
            <a:off x="457200" y="76200"/>
            <a:ext cx="8229600" cy="1371600"/>
          </a:xfrm>
        </p:spPr>
        <p:txBody>
          <a:bodyPr/>
          <a:lstStyle/>
          <a:p>
            <a:r>
              <a:rPr lang="en-US" altLang="en-US"/>
              <a:t>Muscular Dystrophy (MD)</a:t>
            </a:r>
          </a:p>
        </p:txBody>
      </p:sp>
      <p:sp>
        <p:nvSpPr>
          <p:cNvPr id="108547" name="Rectangle 3">
            <a:extLst>
              <a:ext uri="{FF2B5EF4-FFF2-40B4-BE49-F238E27FC236}">
                <a16:creationId xmlns:a16="http://schemas.microsoft.com/office/drawing/2014/main" id="{144363E7-5943-6347-9D38-674412D9CAA2}"/>
              </a:ext>
            </a:extLst>
          </p:cNvPr>
          <p:cNvSpPr>
            <a:spLocks noGrp="1" noChangeArrowheads="1"/>
          </p:cNvSpPr>
          <p:nvPr>
            <p:ph idx="1"/>
          </p:nvPr>
        </p:nvSpPr>
        <p:spPr>
          <a:xfrm>
            <a:off x="457200" y="1625600"/>
            <a:ext cx="8229600" cy="4114800"/>
          </a:xfrm>
        </p:spPr>
        <p:txBody>
          <a:bodyPr/>
          <a:lstStyle/>
          <a:p>
            <a:pPr>
              <a:buFont typeface="Wingdings" pitchFamily="2" charset="2"/>
              <a:buNone/>
            </a:pPr>
            <a:r>
              <a:rPr lang="en-US" altLang="en-US" sz="2800"/>
              <a:t>Deficiency in muscle nutrition with degeneration of skeletal tissue.  A hereditary disease which effects mostly males.</a:t>
            </a:r>
          </a:p>
          <a:p>
            <a:r>
              <a:rPr lang="en-US" altLang="en-US" sz="2800"/>
              <a:t>Characteristics:  Progressive muscle weakness, fatigues easily, sensitive to temperature extremes.</a:t>
            </a:r>
          </a:p>
          <a:p>
            <a:r>
              <a:rPr lang="en-US" altLang="en-US" sz="2800"/>
              <a:t>Therapeutic riding provides opportunities for group activities, may slow progressive loss of strength, stimulates postural and trunk alignment and allows movement free of assistive devices.</a:t>
            </a:r>
          </a:p>
        </p:txBody>
      </p:sp>
      <p:sp>
        <p:nvSpPr>
          <p:cNvPr id="2" name="Slide Number Placeholder 1">
            <a:extLst>
              <a:ext uri="{FF2B5EF4-FFF2-40B4-BE49-F238E27FC236}">
                <a16:creationId xmlns:a16="http://schemas.microsoft.com/office/drawing/2014/main" id="{58D3BC97-8267-554D-8CA4-46642E3D19DD}"/>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F7963127-7FF9-BB46-BB2E-11B16E3CD1AE}" type="slidenum">
              <a:rPr lang="en-US" altLang="en-US">
                <a:solidFill>
                  <a:srgbClr val="898989"/>
                </a:solidFill>
              </a:rPr>
              <a:pPr/>
              <a:t>121</a:t>
            </a:fld>
            <a:endParaRPr lang="en-US" altLang="en-US">
              <a:solidFill>
                <a:srgbClr val="898989"/>
              </a:solidFill>
            </a:endParaRPr>
          </a:p>
        </p:txBody>
      </p:sp>
      <p:pic>
        <p:nvPicPr>
          <p:cNvPr id="3" name="1B2B1520.wav">
            <a:hlinkClick r:id="" action="ppaction://media"/>
            <a:extLst>
              <a:ext uri="{FF2B5EF4-FFF2-40B4-BE49-F238E27FC236}">
                <a16:creationId xmlns:a16="http://schemas.microsoft.com/office/drawing/2014/main" id="{45B937CE-BB03-0244-AA6D-DCD3A283B54E}"/>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229600" y="5715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602156-CFF2-D649-B2D9-0A3DE86581D9}"/>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4A372A75-21D0-254F-82BF-3B904B7F2064}" type="slidenum">
              <a:rPr lang="en-US" altLang="en-US">
                <a:solidFill>
                  <a:srgbClr val="898989"/>
                </a:solidFill>
              </a:rPr>
              <a:pPr/>
              <a:t>122</a:t>
            </a:fld>
            <a:endParaRPr lang="en-US" altLang="en-US">
              <a:solidFill>
                <a:srgbClr val="898989"/>
              </a:solidFill>
            </a:endParaRPr>
          </a:p>
        </p:txBody>
      </p:sp>
      <p:sp>
        <p:nvSpPr>
          <p:cNvPr id="5" name="TextBox 4">
            <a:extLst>
              <a:ext uri="{FF2B5EF4-FFF2-40B4-BE49-F238E27FC236}">
                <a16:creationId xmlns:a16="http://schemas.microsoft.com/office/drawing/2014/main" id="{8E17DD53-9AED-624D-81AF-587A74A65128}"/>
              </a:ext>
            </a:extLst>
          </p:cNvPr>
          <p:cNvSpPr txBox="1"/>
          <p:nvPr/>
        </p:nvSpPr>
        <p:spPr>
          <a:xfrm>
            <a:off x="304800" y="381000"/>
            <a:ext cx="8077200" cy="769938"/>
          </a:xfrm>
          <a:prstGeom prst="rect">
            <a:avLst/>
          </a:prstGeom>
          <a:noFill/>
        </p:spPr>
        <p:txBody>
          <a:bodyPr>
            <a:spAutoFit/>
          </a:bodyPr>
          <a:lstStyle/>
          <a:p>
            <a:pPr algn="ctr">
              <a:defRPr/>
            </a:pPr>
            <a:r>
              <a:rPr lang="en-US" sz="4400" dirty="0">
                <a:effectLst/>
                <a:latin typeface="+mn-lt"/>
              </a:rPr>
              <a:t>Parkinson’s Disease</a:t>
            </a:r>
          </a:p>
        </p:txBody>
      </p:sp>
      <p:sp>
        <p:nvSpPr>
          <p:cNvPr id="6" name="Rectangle 5">
            <a:extLst>
              <a:ext uri="{FF2B5EF4-FFF2-40B4-BE49-F238E27FC236}">
                <a16:creationId xmlns:a16="http://schemas.microsoft.com/office/drawing/2014/main" id="{48F64401-65C0-1647-BF79-1303238ACDCD}"/>
              </a:ext>
            </a:extLst>
          </p:cNvPr>
          <p:cNvSpPr/>
          <p:nvPr/>
        </p:nvSpPr>
        <p:spPr>
          <a:xfrm>
            <a:off x="304800" y="781050"/>
            <a:ext cx="8534400" cy="5910263"/>
          </a:xfrm>
          <a:prstGeom prst="rect">
            <a:avLst/>
          </a:prstGeom>
        </p:spPr>
        <p:txBody>
          <a:bodyPr>
            <a:spAutoFit/>
          </a:bodyPr>
          <a:lstStyle/>
          <a:p>
            <a:pPr>
              <a:defRPr/>
            </a:pPr>
            <a:endParaRPr lang="en-US" dirty="0"/>
          </a:p>
          <a:p>
            <a:pPr>
              <a:defRPr/>
            </a:pPr>
            <a:r>
              <a:rPr lang="en-US" sz="2400" dirty="0">
                <a:effectLst/>
                <a:latin typeface="+mn-lt"/>
              </a:rPr>
              <a:t>Symptoms of Parkinson’s disease differ from person to person. They also change as the disease progresses. Symptoms that one person gets in the early stages of the disease, another person may not get until later—or not at all.</a:t>
            </a:r>
          </a:p>
          <a:p>
            <a:pPr>
              <a:defRPr/>
            </a:pPr>
            <a:r>
              <a:rPr lang="en-US" sz="2400" b="1" dirty="0"/>
              <a:t> </a:t>
            </a:r>
          </a:p>
          <a:p>
            <a:pPr marL="342900" indent="-342900">
              <a:lnSpc>
                <a:spcPct val="150000"/>
              </a:lnSpc>
              <a:buFont typeface="Arial" panose="020B0604020202020204" pitchFamily="34" charset="0"/>
              <a:buChar char="•"/>
              <a:defRPr/>
            </a:pPr>
            <a:r>
              <a:rPr lang="en-US" sz="2400" b="1" dirty="0">
                <a:effectLst/>
                <a:latin typeface="+mn-lt"/>
              </a:rPr>
              <a:t>Stiff muscles (rigidity) and aching muscles. </a:t>
            </a:r>
            <a:endParaRPr lang="en-US" sz="2400" dirty="0">
              <a:effectLst/>
              <a:latin typeface="+mn-lt"/>
            </a:endParaRPr>
          </a:p>
          <a:p>
            <a:pPr marL="342900" indent="-342900">
              <a:lnSpc>
                <a:spcPct val="150000"/>
              </a:lnSpc>
              <a:buFont typeface="Arial" panose="020B0604020202020204" pitchFamily="34" charset="0"/>
              <a:buChar char="•"/>
              <a:defRPr/>
            </a:pPr>
            <a:r>
              <a:rPr lang="en-US" sz="2400" b="1" dirty="0">
                <a:effectLst/>
                <a:latin typeface="+mn-lt"/>
              </a:rPr>
              <a:t>Slow, limited movement, </a:t>
            </a:r>
          </a:p>
          <a:p>
            <a:pPr marL="342900" indent="-342900">
              <a:lnSpc>
                <a:spcPct val="150000"/>
              </a:lnSpc>
              <a:buFont typeface="Arial" panose="020B0604020202020204" pitchFamily="34" charset="0"/>
              <a:buChar char="•"/>
              <a:defRPr/>
            </a:pPr>
            <a:r>
              <a:rPr lang="en-US" sz="2400" b="1" dirty="0">
                <a:effectLst/>
                <a:latin typeface="+mn-lt"/>
              </a:rPr>
              <a:t>Weakness of face and throat muscles.</a:t>
            </a:r>
            <a:r>
              <a:rPr lang="en-US" sz="2400" dirty="0">
                <a:effectLst/>
                <a:latin typeface="+mn-lt"/>
              </a:rPr>
              <a:t> </a:t>
            </a:r>
          </a:p>
          <a:p>
            <a:pPr marL="342900" indent="-342900">
              <a:lnSpc>
                <a:spcPct val="150000"/>
              </a:lnSpc>
              <a:buFont typeface="Arial" panose="020B0604020202020204" pitchFamily="34" charset="0"/>
              <a:buChar char="•"/>
              <a:defRPr/>
            </a:pPr>
            <a:r>
              <a:rPr lang="en-US" sz="2400" b="1" dirty="0">
                <a:effectLst/>
                <a:latin typeface="+mn-lt"/>
              </a:rPr>
              <a:t>Difficulty with walking and balance.</a:t>
            </a:r>
            <a:r>
              <a:rPr lang="en-US" sz="2400" dirty="0">
                <a:effectLst/>
                <a:latin typeface="+mn-lt"/>
              </a:rPr>
              <a:t> </a:t>
            </a:r>
          </a:p>
          <a:p>
            <a:pPr marL="342900" indent="-342900">
              <a:lnSpc>
                <a:spcPct val="150000"/>
              </a:lnSpc>
              <a:buFont typeface="Arial" panose="020B0604020202020204" pitchFamily="34" charset="0"/>
              <a:buChar char="•"/>
              <a:defRPr/>
            </a:pPr>
            <a:r>
              <a:rPr lang="en-US" sz="2400" b="1" dirty="0">
                <a:effectLst/>
                <a:latin typeface="+mn-lt"/>
              </a:rPr>
              <a:t>Freezing- </a:t>
            </a:r>
            <a:r>
              <a:rPr lang="en-US" sz="2400" dirty="0">
                <a:effectLst/>
                <a:latin typeface="+mn-lt"/>
              </a:rPr>
              <a:t> a sudden, brief inability to move. It most often affects walking.</a:t>
            </a:r>
          </a:p>
          <a:p>
            <a:pPr>
              <a:defRPr/>
            </a:pPr>
            <a:endParaRPr lang="en-US" sz="2400" dirty="0">
              <a:effectLst/>
              <a:latin typeface="+mn-lt"/>
            </a:endParaRPr>
          </a:p>
        </p:txBody>
      </p:sp>
    </p:spTree>
  </p:cSld>
  <p:clrMapOvr>
    <a:masterClrMapping/>
  </p:clrMapOvr>
  <p:transition spd="slow">
    <p:push dir="u"/>
    <p:sndAc>
      <p:stSnd>
        <p:snd r:embed="rId2" name="coin.wav"/>
      </p:stSnd>
    </p:sndAc>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419B8E64-EFF2-394E-A900-F3206A70B657}"/>
              </a:ext>
            </a:extLst>
          </p:cNvPr>
          <p:cNvSpPr>
            <a:spLocks noGrp="1" noChangeArrowheads="1"/>
          </p:cNvSpPr>
          <p:nvPr>
            <p:ph type="title"/>
          </p:nvPr>
        </p:nvSpPr>
        <p:spPr/>
        <p:txBody>
          <a:bodyPr/>
          <a:lstStyle/>
          <a:p>
            <a:r>
              <a:rPr lang="en-US" altLang="en-US" sz="4000"/>
              <a:t>Post Traumatic Stress (PTS</a:t>
            </a:r>
            <a:r>
              <a:rPr lang="en-US" altLang="en-US" sz="4000">
                <a:latin typeface="Times New Roman" panose="02020603050405020304" pitchFamily="18" charset="0"/>
              </a:rPr>
              <a:t>)</a:t>
            </a:r>
          </a:p>
        </p:txBody>
      </p:sp>
      <p:sp>
        <p:nvSpPr>
          <p:cNvPr id="110595" name="Rectangle 3">
            <a:extLst>
              <a:ext uri="{FF2B5EF4-FFF2-40B4-BE49-F238E27FC236}">
                <a16:creationId xmlns:a16="http://schemas.microsoft.com/office/drawing/2014/main" id="{470E79F3-4FE3-7949-AA05-4B504D679F55}"/>
              </a:ext>
            </a:extLst>
          </p:cNvPr>
          <p:cNvSpPr>
            <a:spLocks noGrp="1" noChangeArrowheads="1"/>
          </p:cNvSpPr>
          <p:nvPr>
            <p:ph idx="1"/>
          </p:nvPr>
        </p:nvSpPr>
        <p:spPr/>
        <p:txBody>
          <a:bodyPr/>
          <a:lstStyle/>
          <a:p>
            <a:r>
              <a:rPr lang="en-US" altLang="en-US"/>
              <a:t>Post-traumatic stress syndrome is a type of anxiety disorder. It can occur after a person has seen or experienced a traumatic event that involved the </a:t>
            </a:r>
            <a:r>
              <a:rPr lang="en-US" altLang="en-US" u="sng"/>
              <a:t>threat</a:t>
            </a:r>
            <a:r>
              <a:rPr lang="en-US" altLang="en-US"/>
              <a:t> of injury or death. </a:t>
            </a:r>
          </a:p>
          <a:p>
            <a:r>
              <a:rPr lang="en-US" altLang="en-US"/>
              <a:t>PTS can occur at any age and can follow a natural disaster such as a flood or fire, or events such as war, a prison stay, assault, domestic abuse, or rape. </a:t>
            </a:r>
          </a:p>
        </p:txBody>
      </p:sp>
      <p:sp>
        <p:nvSpPr>
          <p:cNvPr id="2" name="Slide Number Placeholder 1">
            <a:extLst>
              <a:ext uri="{FF2B5EF4-FFF2-40B4-BE49-F238E27FC236}">
                <a16:creationId xmlns:a16="http://schemas.microsoft.com/office/drawing/2014/main" id="{29D4588E-F4BF-3F49-9125-40D4A1E57390}"/>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BF2B9625-8E95-0446-ACCE-AAC9CF0EBEF7}" type="slidenum">
              <a:rPr lang="en-US" altLang="en-US">
                <a:solidFill>
                  <a:srgbClr val="898989"/>
                </a:solidFill>
              </a:rPr>
              <a:pPr/>
              <a:t>123</a:t>
            </a:fld>
            <a:endParaRPr lang="en-US" altLang="en-US">
              <a:solidFill>
                <a:srgbClr val="898989"/>
              </a:solidFill>
            </a:endParaRPr>
          </a:p>
        </p:txBody>
      </p:sp>
      <p:pic>
        <p:nvPicPr>
          <p:cNvPr id="4" name="21F71536.wav">
            <a:hlinkClick r:id="" action="ppaction://media"/>
            <a:extLst>
              <a:ext uri="{FF2B5EF4-FFF2-40B4-BE49-F238E27FC236}">
                <a16:creationId xmlns:a16="http://schemas.microsoft.com/office/drawing/2014/main" id="{D622765F-92D9-F549-B352-D5D736AABA3F}"/>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B0F875A0-2030-A149-AF4A-B3CC485CE611}"/>
              </a:ext>
            </a:extLst>
          </p:cNvPr>
          <p:cNvSpPr>
            <a:spLocks noGrp="1" noChangeArrowheads="1"/>
          </p:cNvSpPr>
          <p:nvPr>
            <p:ph type="title"/>
          </p:nvPr>
        </p:nvSpPr>
        <p:spPr/>
        <p:txBody>
          <a:bodyPr/>
          <a:lstStyle/>
          <a:p>
            <a:r>
              <a:rPr lang="en-US" altLang="en-US"/>
              <a:t>Post Traumatic Stress</a:t>
            </a:r>
          </a:p>
        </p:txBody>
      </p:sp>
      <p:sp>
        <p:nvSpPr>
          <p:cNvPr id="111619" name="Rectangle 3">
            <a:extLst>
              <a:ext uri="{FF2B5EF4-FFF2-40B4-BE49-F238E27FC236}">
                <a16:creationId xmlns:a16="http://schemas.microsoft.com/office/drawing/2014/main" id="{205CB62F-F8E7-6A46-B1F8-03CA1D51CC30}"/>
              </a:ext>
            </a:extLst>
          </p:cNvPr>
          <p:cNvSpPr>
            <a:spLocks noGrp="1" noChangeArrowheads="1"/>
          </p:cNvSpPr>
          <p:nvPr>
            <p:ph idx="1"/>
          </p:nvPr>
        </p:nvSpPr>
        <p:spPr/>
        <p:txBody>
          <a:bodyPr/>
          <a:lstStyle/>
          <a:p>
            <a:pPr>
              <a:lnSpc>
                <a:spcPct val="90000"/>
              </a:lnSpc>
              <a:buFont typeface="Wingdings" pitchFamily="2" charset="2"/>
              <a:buNone/>
            </a:pPr>
            <a:r>
              <a:rPr lang="en-US" altLang="en-US" sz="2400"/>
              <a:t>Benefits  of Equine Assisted Activities:</a:t>
            </a:r>
          </a:p>
          <a:p>
            <a:pPr>
              <a:lnSpc>
                <a:spcPct val="90000"/>
              </a:lnSpc>
            </a:pPr>
            <a:r>
              <a:rPr lang="en-US" altLang="en-US" sz="2400"/>
              <a:t>Increased self-confidence.</a:t>
            </a:r>
          </a:p>
          <a:p>
            <a:pPr>
              <a:lnSpc>
                <a:spcPct val="90000"/>
              </a:lnSpc>
            </a:pPr>
            <a:r>
              <a:rPr lang="en-US" altLang="en-US" sz="2400"/>
              <a:t>Renewed feelings of efficacy.</a:t>
            </a:r>
          </a:p>
          <a:p>
            <a:pPr>
              <a:lnSpc>
                <a:spcPct val="90000"/>
              </a:lnSpc>
            </a:pPr>
            <a:r>
              <a:rPr lang="en-US" altLang="en-US" sz="2400"/>
              <a:t>Improved self-concept.</a:t>
            </a:r>
          </a:p>
          <a:p>
            <a:pPr>
              <a:lnSpc>
                <a:spcPct val="90000"/>
              </a:lnSpc>
            </a:pPr>
            <a:r>
              <a:rPr lang="en-US" altLang="en-US" sz="2400"/>
              <a:t>Improved ability to read non-verbal communication.</a:t>
            </a:r>
          </a:p>
          <a:p>
            <a:pPr>
              <a:lnSpc>
                <a:spcPct val="90000"/>
              </a:lnSpc>
            </a:pPr>
            <a:r>
              <a:rPr lang="en-US" altLang="en-US" sz="2400"/>
              <a:t>Restoration or development of trust.</a:t>
            </a:r>
          </a:p>
          <a:p>
            <a:pPr>
              <a:lnSpc>
                <a:spcPct val="90000"/>
              </a:lnSpc>
            </a:pPr>
            <a:r>
              <a:rPr lang="en-US" altLang="en-US" sz="2400"/>
              <a:t>Reduction of anxiety.</a:t>
            </a:r>
          </a:p>
          <a:p>
            <a:pPr>
              <a:lnSpc>
                <a:spcPct val="90000"/>
              </a:lnSpc>
            </a:pPr>
            <a:r>
              <a:rPr lang="en-US" altLang="en-US" sz="2400"/>
              <a:t>Decreased isolation.</a:t>
            </a:r>
          </a:p>
          <a:p>
            <a:pPr>
              <a:lnSpc>
                <a:spcPct val="90000"/>
              </a:lnSpc>
            </a:pPr>
            <a:r>
              <a:rPr lang="en-US" altLang="en-US" sz="2400"/>
              <a:t>Improved impulse modulation.</a:t>
            </a:r>
          </a:p>
          <a:p>
            <a:pPr>
              <a:lnSpc>
                <a:spcPct val="90000"/>
              </a:lnSpc>
            </a:pPr>
            <a:r>
              <a:rPr lang="en-US" altLang="en-US" sz="2400"/>
              <a:t>An opportunity to be “in the moment”.</a:t>
            </a:r>
          </a:p>
        </p:txBody>
      </p:sp>
      <p:sp>
        <p:nvSpPr>
          <p:cNvPr id="2" name="Slide Number Placeholder 1">
            <a:extLst>
              <a:ext uri="{FF2B5EF4-FFF2-40B4-BE49-F238E27FC236}">
                <a16:creationId xmlns:a16="http://schemas.microsoft.com/office/drawing/2014/main" id="{2F2C1DF3-CC50-DF4F-87D9-395467536274}"/>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7BBA3DF9-27A5-1D40-B264-1DB15E444575}" type="slidenum">
              <a:rPr lang="en-US" altLang="en-US">
                <a:solidFill>
                  <a:srgbClr val="898989"/>
                </a:solidFill>
              </a:rPr>
              <a:pPr/>
              <a:t>124</a:t>
            </a:fld>
            <a:endParaRPr lang="en-US" altLang="en-US">
              <a:solidFill>
                <a:srgbClr val="898989"/>
              </a:solidFill>
            </a:endParaRPr>
          </a:p>
        </p:txBody>
      </p:sp>
      <p:pic>
        <p:nvPicPr>
          <p:cNvPr id="3" name="9C6F1536.wav">
            <a:hlinkClick r:id="" action="ppaction://media"/>
            <a:extLst>
              <a:ext uri="{FF2B5EF4-FFF2-40B4-BE49-F238E27FC236}">
                <a16:creationId xmlns:a16="http://schemas.microsoft.com/office/drawing/2014/main" id="{3DDC7930-8EAA-C843-8AF7-9720461C401E}"/>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1534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513B68A6-DA89-4E43-A091-EE36ABDC036D}"/>
              </a:ext>
            </a:extLst>
          </p:cNvPr>
          <p:cNvSpPr>
            <a:spLocks noGrp="1" noChangeArrowheads="1"/>
          </p:cNvSpPr>
          <p:nvPr>
            <p:ph type="title"/>
          </p:nvPr>
        </p:nvSpPr>
        <p:spPr/>
        <p:txBody>
          <a:bodyPr/>
          <a:lstStyle/>
          <a:p>
            <a:r>
              <a:rPr lang="en-US" altLang="en-US"/>
              <a:t>Spinal Cord Injury</a:t>
            </a:r>
          </a:p>
        </p:txBody>
      </p:sp>
      <p:sp>
        <p:nvSpPr>
          <p:cNvPr id="112643" name="Rectangle 3">
            <a:extLst>
              <a:ext uri="{FF2B5EF4-FFF2-40B4-BE49-F238E27FC236}">
                <a16:creationId xmlns:a16="http://schemas.microsoft.com/office/drawing/2014/main" id="{9627F745-A9BA-484F-8C34-AF8D21250F33}"/>
              </a:ext>
            </a:extLst>
          </p:cNvPr>
          <p:cNvSpPr>
            <a:spLocks noGrp="1" noChangeArrowheads="1"/>
          </p:cNvSpPr>
          <p:nvPr>
            <p:ph idx="1"/>
          </p:nvPr>
        </p:nvSpPr>
        <p:spPr/>
        <p:txBody>
          <a:bodyPr/>
          <a:lstStyle/>
          <a:p>
            <a:pPr>
              <a:buFont typeface="Wingdings" pitchFamily="2" charset="2"/>
              <a:buNone/>
            </a:pPr>
            <a:r>
              <a:rPr lang="en-US" altLang="en-US" sz="2800"/>
              <a:t>Trauma to the spinal cord resulting in loss of neurological function.</a:t>
            </a:r>
          </a:p>
          <a:p>
            <a:r>
              <a:rPr lang="en-US" altLang="en-US" sz="2800"/>
              <a:t>Characteristics: Paralysis of muscles below the level of the injury.  Fatigue, sensory loss and pressure sores.</a:t>
            </a:r>
          </a:p>
          <a:p>
            <a:r>
              <a:rPr lang="en-US" altLang="en-US" sz="2800"/>
              <a:t>Benefits: TR stimulates posture and balance, strengthens trunk muscles, provides an opportunity for sports  participation and recreation.</a:t>
            </a:r>
          </a:p>
        </p:txBody>
      </p:sp>
      <p:sp>
        <p:nvSpPr>
          <p:cNvPr id="2" name="Slide Number Placeholder 1">
            <a:extLst>
              <a:ext uri="{FF2B5EF4-FFF2-40B4-BE49-F238E27FC236}">
                <a16:creationId xmlns:a16="http://schemas.microsoft.com/office/drawing/2014/main" id="{0EA1EC45-6935-5540-A17E-6898F1DF1F46}"/>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4159B842-8597-034B-A6BF-455452C49571}" type="slidenum">
              <a:rPr lang="en-US" altLang="en-US">
                <a:solidFill>
                  <a:srgbClr val="898989"/>
                </a:solidFill>
              </a:rPr>
              <a:pPr/>
              <a:t>125</a:t>
            </a:fld>
            <a:endParaRPr lang="en-US" altLang="en-US">
              <a:solidFill>
                <a:srgbClr val="898989"/>
              </a:solidFill>
            </a:endParaRPr>
          </a:p>
        </p:txBody>
      </p:sp>
      <p:pic>
        <p:nvPicPr>
          <p:cNvPr id="4" name="3B261551.wav">
            <a:hlinkClick r:id="" action="ppaction://media"/>
            <a:extLst>
              <a:ext uri="{FF2B5EF4-FFF2-40B4-BE49-F238E27FC236}">
                <a16:creationId xmlns:a16="http://schemas.microsoft.com/office/drawing/2014/main" id="{09A54426-B141-FE4F-9261-E8ED9AE31CDC}"/>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058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B56C8023-5FAE-A04C-848A-F76A78F2338D}"/>
              </a:ext>
            </a:extLst>
          </p:cNvPr>
          <p:cNvSpPr>
            <a:spLocks noGrp="1" noChangeArrowheads="1"/>
          </p:cNvSpPr>
          <p:nvPr>
            <p:ph type="title"/>
          </p:nvPr>
        </p:nvSpPr>
        <p:spPr>
          <a:xfrm>
            <a:off x="457200" y="304800"/>
            <a:ext cx="8229600" cy="1371600"/>
          </a:xfrm>
        </p:spPr>
        <p:txBody>
          <a:bodyPr/>
          <a:lstStyle/>
          <a:p>
            <a:r>
              <a:rPr lang="en-US" altLang="en-US"/>
              <a:t>Traumatic Brain Injury (TBI)</a:t>
            </a:r>
          </a:p>
        </p:txBody>
      </p:sp>
      <p:sp>
        <p:nvSpPr>
          <p:cNvPr id="113667" name="Rectangle 3">
            <a:extLst>
              <a:ext uri="{FF2B5EF4-FFF2-40B4-BE49-F238E27FC236}">
                <a16:creationId xmlns:a16="http://schemas.microsoft.com/office/drawing/2014/main" id="{8E310B5E-2332-1E41-B7D7-72F4DB9E04CD}"/>
              </a:ext>
            </a:extLst>
          </p:cNvPr>
          <p:cNvSpPr>
            <a:spLocks noGrp="1" noChangeArrowheads="1"/>
          </p:cNvSpPr>
          <p:nvPr>
            <p:ph idx="1"/>
          </p:nvPr>
        </p:nvSpPr>
        <p:spPr/>
        <p:txBody>
          <a:bodyPr/>
          <a:lstStyle/>
          <a:p>
            <a:pPr>
              <a:buFont typeface="Wingdings" pitchFamily="2" charset="2"/>
              <a:buNone/>
            </a:pPr>
            <a:r>
              <a:rPr lang="en-US" altLang="en-US" sz="2800"/>
              <a:t>Injury to the head resulting in intra-cranial bleeding with death of brain cells.</a:t>
            </a:r>
          </a:p>
          <a:p>
            <a:r>
              <a:rPr lang="en-US" altLang="en-US" sz="2800"/>
              <a:t>Characteristics: Gross and Fine motor skills deficits.  Often have impaired memory, speech, balance and/or vision.  May have psychological effects.</a:t>
            </a:r>
          </a:p>
          <a:p>
            <a:r>
              <a:rPr lang="en-US" altLang="en-US" sz="2800"/>
              <a:t>Benefits: TR stimulates balance, posture, fine and gross motor skills, speech and perceptual skills.</a:t>
            </a:r>
          </a:p>
        </p:txBody>
      </p:sp>
      <p:sp>
        <p:nvSpPr>
          <p:cNvPr id="2" name="Slide Number Placeholder 1">
            <a:extLst>
              <a:ext uri="{FF2B5EF4-FFF2-40B4-BE49-F238E27FC236}">
                <a16:creationId xmlns:a16="http://schemas.microsoft.com/office/drawing/2014/main" id="{9BD95AB6-2357-1240-B91D-DB4F807F73B3}"/>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EC874368-0407-2C47-A39F-79247E5CCEA6}" type="slidenum">
              <a:rPr lang="en-US" altLang="en-US">
                <a:solidFill>
                  <a:srgbClr val="898989"/>
                </a:solidFill>
              </a:rPr>
              <a:pPr/>
              <a:t>126</a:t>
            </a:fld>
            <a:endParaRPr lang="en-US" altLang="en-US">
              <a:solidFill>
                <a:srgbClr val="898989"/>
              </a:solidFill>
            </a:endParaRPr>
          </a:p>
        </p:txBody>
      </p:sp>
      <p:pic>
        <p:nvPicPr>
          <p:cNvPr id="3" name="47BF1551.wav">
            <a:hlinkClick r:id="" action="ppaction://media"/>
            <a:extLst>
              <a:ext uri="{FF2B5EF4-FFF2-40B4-BE49-F238E27FC236}">
                <a16:creationId xmlns:a16="http://schemas.microsoft.com/office/drawing/2014/main" id="{26FA9240-862D-D84A-816B-224A69AACDBB}"/>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153400" y="5562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81A5DBF3-2BA5-0E49-945C-BE204537732C}"/>
              </a:ext>
            </a:extLst>
          </p:cNvPr>
          <p:cNvSpPr>
            <a:spLocks noGrp="1" noChangeArrowheads="1"/>
          </p:cNvSpPr>
          <p:nvPr>
            <p:ph type="title"/>
          </p:nvPr>
        </p:nvSpPr>
        <p:spPr>
          <a:xfrm>
            <a:off x="457200" y="0"/>
            <a:ext cx="8229600" cy="1371600"/>
          </a:xfrm>
        </p:spPr>
        <p:txBody>
          <a:bodyPr/>
          <a:lstStyle/>
          <a:p>
            <a:r>
              <a:rPr lang="en-US" altLang="en-US"/>
              <a:t>Vision Impairment</a:t>
            </a:r>
          </a:p>
        </p:txBody>
      </p:sp>
      <p:sp>
        <p:nvSpPr>
          <p:cNvPr id="114691" name="Rectangle 3">
            <a:extLst>
              <a:ext uri="{FF2B5EF4-FFF2-40B4-BE49-F238E27FC236}">
                <a16:creationId xmlns:a16="http://schemas.microsoft.com/office/drawing/2014/main" id="{D590BB05-18AC-4941-8CB7-BD0CC742508C}"/>
              </a:ext>
            </a:extLst>
          </p:cNvPr>
          <p:cNvSpPr>
            <a:spLocks noGrp="1" noChangeArrowheads="1"/>
          </p:cNvSpPr>
          <p:nvPr>
            <p:ph idx="1"/>
          </p:nvPr>
        </p:nvSpPr>
        <p:spPr>
          <a:xfrm>
            <a:off x="457200" y="1371600"/>
            <a:ext cx="8229600" cy="4114800"/>
          </a:xfrm>
        </p:spPr>
        <p:txBody>
          <a:bodyPr/>
          <a:lstStyle/>
          <a:p>
            <a:pPr>
              <a:lnSpc>
                <a:spcPct val="90000"/>
              </a:lnSpc>
              <a:buFont typeface="Wingdings" pitchFamily="2" charset="2"/>
              <a:buNone/>
            </a:pPr>
            <a:r>
              <a:rPr lang="en-US" altLang="en-US"/>
              <a:t>Moderate to severe loss of sight.</a:t>
            </a:r>
          </a:p>
          <a:p>
            <a:pPr>
              <a:lnSpc>
                <a:spcPct val="90000"/>
              </a:lnSpc>
            </a:pPr>
            <a:r>
              <a:rPr lang="en-US" altLang="en-US"/>
              <a:t>Characteristics: Insecure posture, lack of visual memory,  anterior center of gravity, fearfulness, and developmental delay.</a:t>
            </a:r>
          </a:p>
          <a:p>
            <a:pPr>
              <a:lnSpc>
                <a:spcPct val="90000"/>
              </a:lnSpc>
            </a:pPr>
            <a:r>
              <a:rPr lang="en-US" altLang="en-US"/>
              <a:t>Benefits:  TR stimulates spatial awareness, proprioception, posture and coordination.</a:t>
            </a:r>
          </a:p>
          <a:p>
            <a:pPr>
              <a:lnSpc>
                <a:spcPct val="90000"/>
              </a:lnSpc>
            </a:pPr>
            <a:r>
              <a:rPr lang="en-US" altLang="en-US"/>
              <a:t>Provides a social outlet, structured risk-training and freedom of movement.</a:t>
            </a:r>
          </a:p>
        </p:txBody>
      </p:sp>
      <p:sp>
        <p:nvSpPr>
          <p:cNvPr id="2" name="Slide Number Placeholder 1">
            <a:extLst>
              <a:ext uri="{FF2B5EF4-FFF2-40B4-BE49-F238E27FC236}">
                <a16:creationId xmlns:a16="http://schemas.microsoft.com/office/drawing/2014/main" id="{7EBA83FE-23AD-6D4C-B14A-E21F03DED79B}"/>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3506E177-CF94-5F48-8AAD-E1E10017B5F4}" type="slidenum">
              <a:rPr lang="en-US" altLang="en-US">
                <a:solidFill>
                  <a:srgbClr val="898989"/>
                </a:solidFill>
              </a:rPr>
              <a:pPr/>
              <a:t>127</a:t>
            </a:fld>
            <a:endParaRPr lang="en-US" altLang="en-US">
              <a:solidFill>
                <a:srgbClr val="898989"/>
              </a:solidFill>
            </a:endParaRPr>
          </a:p>
        </p:txBody>
      </p:sp>
      <p:pic>
        <p:nvPicPr>
          <p:cNvPr id="3" name="24D51567.wav">
            <a:hlinkClick r:id="" action="ppaction://media"/>
            <a:extLst>
              <a:ext uri="{FF2B5EF4-FFF2-40B4-BE49-F238E27FC236}">
                <a16:creationId xmlns:a16="http://schemas.microsoft.com/office/drawing/2014/main" id="{39DF8C19-3F50-B947-8735-48B5CC53A596}"/>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229600" y="5486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35084735-2B1F-B843-9EE8-BD297D3C56D8}"/>
              </a:ext>
            </a:extLst>
          </p:cNvPr>
          <p:cNvSpPr>
            <a:spLocks noGrp="1" noChangeArrowheads="1"/>
          </p:cNvSpPr>
          <p:nvPr>
            <p:ph type="title"/>
          </p:nvPr>
        </p:nvSpPr>
        <p:spPr>
          <a:xfrm>
            <a:off x="457200" y="0"/>
            <a:ext cx="8229600" cy="1295400"/>
          </a:xfrm>
        </p:spPr>
        <p:txBody>
          <a:bodyPr/>
          <a:lstStyle/>
          <a:p>
            <a:r>
              <a:rPr lang="en-US" altLang="en-US" sz="4000"/>
              <a:t>Understanding Horse Behavior</a:t>
            </a:r>
            <a:endParaRPr lang="en-US" altLang="en-US"/>
          </a:p>
        </p:txBody>
      </p:sp>
      <p:sp>
        <p:nvSpPr>
          <p:cNvPr id="115715" name="Rectangle 3">
            <a:extLst>
              <a:ext uri="{FF2B5EF4-FFF2-40B4-BE49-F238E27FC236}">
                <a16:creationId xmlns:a16="http://schemas.microsoft.com/office/drawing/2014/main" id="{410A0CCB-3CBB-844E-B70E-2A098E83ECF7}"/>
              </a:ext>
            </a:extLst>
          </p:cNvPr>
          <p:cNvSpPr>
            <a:spLocks noGrp="1" noChangeArrowheads="1"/>
          </p:cNvSpPr>
          <p:nvPr>
            <p:ph idx="1"/>
          </p:nvPr>
        </p:nvSpPr>
        <p:spPr/>
        <p:txBody>
          <a:bodyPr/>
          <a:lstStyle/>
          <a:p>
            <a:pPr>
              <a:buFont typeface="Wingdings" pitchFamily="2" charset="2"/>
              <a:buNone/>
            </a:pPr>
            <a:endParaRPr lang="en-US" altLang="en-US"/>
          </a:p>
        </p:txBody>
      </p:sp>
      <p:sp>
        <p:nvSpPr>
          <p:cNvPr id="2" name="Slide Number Placeholder 1">
            <a:extLst>
              <a:ext uri="{FF2B5EF4-FFF2-40B4-BE49-F238E27FC236}">
                <a16:creationId xmlns:a16="http://schemas.microsoft.com/office/drawing/2014/main" id="{7EE67D10-6340-5C4A-9BD9-6544082147F7}"/>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5BADDBA7-B981-1640-B240-DA0D489DBC02}" type="slidenum">
              <a:rPr lang="en-US" altLang="en-US">
                <a:solidFill>
                  <a:srgbClr val="898989"/>
                </a:solidFill>
              </a:rPr>
              <a:pPr/>
              <a:t>128</a:t>
            </a:fld>
            <a:endParaRPr lang="en-US" altLang="en-US">
              <a:solidFill>
                <a:srgbClr val="898989"/>
              </a:solidFill>
            </a:endParaRPr>
          </a:p>
        </p:txBody>
      </p:sp>
      <p:pic>
        <p:nvPicPr>
          <p:cNvPr id="115717" name="Picture 4" descr="Baby Zephyr 72">
            <a:extLst>
              <a:ext uri="{FF2B5EF4-FFF2-40B4-BE49-F238E27FC236}">
                <a16:creationId xmlns:a16="http://schemas.microsoft.com/office/drawing/2014/main" id="{2246B6E1-407C-C14A-A140-6336B28C92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1333500"/>
            <a:ext cx="701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FB7A1582.wav">
            <a:hlinkClick r:id="" action="ppaction://media"/>
            <a:extLst>
              <a:ext uri="{FF2B5EF4-FFF2-40B4-BE49-F238E27FC236}">
                <a16:creationId xmlns:a16="http://schemas.microsoft.com/office/drawing/2014/main" id="{04040FC3-4FED-C848-A7FD-9D2AB88687EA}"/>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229600" y="5410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6743A9EF-44E1-DB46-834B-D4DFF88E8974}"/>
              </a:ext>
            </a:extLst>
          </p:cNvPr>
          <p:cNvSpPr>
            <a:spLocks noGrp="1" noChangeArrowheads="1"/>
          </p:cNvSpPr>
          <p:nvPr>
            <p:ph type="title"/>
          </p:nvPr>
        </p:nvSpPr>
        <p:spPr>
          <a:xfrm>
            <a:off x="457200" y="25400"/>
            <a:ext cx="8229600" cy="914400"/>
          </a:xfrm>
        </p:spPr>
        <p:txBody>
          <a:bodyPr/>
          <a:lstStyle/>
          <a:p>
            <a:r>
              <a:rPr lang="en-US" altLang="en-US"/>
              <a:t>Equine Senses</a:t>
            </a:r>
          </a:p>
        </p:txBody>
      </p:sp>
      <p:sp>
        <p:nvSpPr>
          <p:cNvPr id="82947" name="Rectangle 3">
            <a:extLst>
              <a:ext uri="{FF2B5EF4-FFF2-40B4-BE49-F238E27FC236}">
                <a16:creationId xmlns:a16="http://schemas.microsoft.com/office/drawing/2014/main" id="{DEDEA4EC-5067-CE4B-91FE-7F3914855E19}"/>
              </a:ext>
            </a:extLst>
          </p:cNvPr>
          <p:cNvSpPr>
            <a:spLocks noGrp="1" noChangeArrowheads="1"/>
          </p:cNvSpPr>
          <p:nvPr>
            <p:ph idx="1"/>
          </p:nvPr>
        </p:nvSpPr>
        <p:spPr>
          <a:xfrm>
            <a:off x="457200" y="914400"/>
            <a:ext cx="8229600" cy="4724400"/>
          </a:xfrm>
        </p:spPr>
        <p:txBody>
          <a:bodyPr/>
          <a:lstStyle/>
          <a:p>
            <a:r>
              <a:rPr lang="en-US" altLang="en-US"/>
              <a:t>When developing relationships and working with horses, communication is the key.  </a:t>
            </a:r>
          </a:p>
          <a:p>
            <a:r>
              <a:rPr lang="en-US" altLang="en-US"/>
              <a:t>It is critical to provide a safe environment in a TR setting.  </a:t>
            </a:r>
          </a:p>
          <a:p>
            <a:r>
              <a:rPr lang="en-US" altLang="en-US"/>
              <a:t>Beginning a process of understanding the horse senses, instincts and implications is a step in predicting behaviors, managing risks and increasing positive relationships between equines and humans.  </a:t>
            </a:r>
          </a:p>
        </p:txBody>
      </p:sp>
      <p:sp>
        <p:nvSpPr>
          <p:cNvPr id="2" name="Slide Number Placeholder 1">
            <a:extLst>
              <a:ext uri="{FF2B5EF4-FFF2-40B4-BE49-F238E27FC236}">
                <a16:creationId xmlns:a16="http://schemas.microsoft.com/office/drawing/2014/main" id="{44046AF4-732E-9941-A131-ACA938FD9547}"/>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79362433-13A7-9048-827C-0732BC8938C4}" type="slidenum">
              <a:rPr lang="en-US" altLang="en-US">
                <a:solidFill>
                  <a:srgbClr val="898989"/>
                </a:solidFill>
              </a:rPr>
              <a:pPr/>
              <a:t>129</a:t>
            </a:fld>
            <a:endParaRPr lang="en-US" altLang="en-US">
              <a:solidFill>
                <a:srgbClr val="898989"/>
              </a:solidFill>
            </a:endParaRPr>
          </a:p>
        </p:txBody>
      </p:sp>
      <p:pic>
        <p:nvPicPr>
          <p:cNvPr id="3" name="A3671582.wav">
            <a:hlinkClick r:id="" action="ppaction://media"/>
            <a:extLst>
              <a:ext uri="{FF2B5EF4-FFF2-40B4-BE49-F238E27FC236}">
                <a16:creationId xmlns:a16="http://schemas.microsoft.com/office/drawing/2014/main" id="{88262156-9DBF-4842-9D6A-10D3D41A293A}"/>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05800" y="5791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9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9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29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mediacall" presetSubtype="0" fill="hold" nodeType="clickEffect">
                                  <p:stCondLst>
                                    <p:cond delay="0"/>
                                  </p:stCondLst>
                                  <p:childTnLst>
                                    <p:cmd type="call" cmd="playFrom(0.0)">
                                      <p:cBhvr>
                                        <p:cTn id="19" dur="1" fill="hold"/>
                                        <p:tgtEl>
                                          <p:spTgt spid="3"/>
                                        </p:tgtEl>
                                      </p:cBhvr>
                                    </p:cmd>
                                  </p:childTnLst>
                                </p:cTn>
                              </p:par>
                            </p:childTnLst>
                          </p:cTn>
                        </p:par>
                      </p:childTnLst>
                    </p:cTn>
                  </p:par>
                </p:childTnLst>
              </p:cTn>
              <p:nextCondLst>
                <p:cond evt="onClick" delay="0">
                  <p:tgtEl>
                    <p:spTgt spid="3"/>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82947"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EFDD7A-3551-DC42-8E1F-569E64CE65C1}"/>
              </a:ext>
            </a:extLst>
          </p:cNvPr>
          <p:cNvSpPr>
            <a:spLocks noGrp="1"/>
          </p:cNvSpPr>
          <p:nvPr>
            <p:ph type="sldNum" sz="quarter" idx="12"/>
          </p:nvPr>
        </p:nvSpPr>
        <p:spPr/>
        <p:txBody>
          <a:bodyPr/>
          <a:lstStyle/>
          <a:p>
            <a:fld id="{3708EB13-050B-934F-AA10-FA6369A2087F}" type="slidenum">
              <a:rPr lang="en-US" altLang="en-US" smtClean="0"/>
              <a:pPr/>
              <a:t>13</a:t>
            </a:fld>
            <a:endParaRPr lang="en-US" altLang="en-US"/>
          </a:p>
        </p:txBody>
      </p:sp>
      <p:sp>
        <p:nvSpPr>
          <p:cNvPr id="3" name="Rectangle 2">
            <a:extLst>
              <a:ext uri="{FF2B5EF4-FFF2-40B4-BE49-F238E27FC236}">
                <a16:creationId xmlns:a16="http://schemas.microsoft.com/office/drawing/2014/main" id="{EEFB2BD5-CCD9-A042-9CE8-FC379EDEBA80}"/>
              </a:ext>
            </a:extLst>
          </p:cNvPr>
          <p:cNvSpPr/>
          <p:nvPr/>
        </p:nvSpPr>
        <p:spPr>
          <a:xfrm>
            <a:off x="228600" y="429060"/>
            <a:ext cx="8458200" cy="5447645"/>
          </a:xfrm>
          <a:prstGeom prst="rect">
            <a:avLst/>
          </a:prstGeom>
        </p:spPr>
        <p:txBody>
          <a:bodyPr wrap="square">
            <a:spAutoFit/>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 major part of KFTHC’s Response Plan is COMMUNICATION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Prior to entry into the facility, a KFTHC representative will communicate with the volunteer,  participant, caregiver or family member to:</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Complete the Risk/Benefit Analysis for the participant,</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Verify there are no underlying health issues that would go against shelter-in-place mandates,</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Ask if the participant or anyone within their household has symptoms present, such as a cough or fever,</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temperature of everyone entering the facility will be taken and recorded,</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individuals entering the center will be logged in and out,</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Explain how KFTHC is monitoring the health of its staff, </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Explain how KFTHC is cleaning and disinfecting equipment and common areas,</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New “Off Limits” areas will be identified, </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Explain expectations of hand washing and wearing of masks,</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Explain how social distancing is going to work within the lessons for riders and observers.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Audio Recording Aug 21, 2021 at 1:13:51 PM" descr="Audio Recording Aug 21, 2021 at 1:13:51 PM">
            <a:hlinkClick r:id="" action="ppaction://media"/>
            <a:extLst>
              <a:ext uri="{FF2B5EF4-FFF2-40B4-BE49-F238E27FC236}">
                <a16:creationId xmlns:a16="http://schemas.microsoft.com/office/drawing/2014/main" id="{5F19879F-21EC-5749-98BD-32AA50A289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77000" y="5470305"/>
            <a:ext cx="812800" cy="812800"/>
          </a:xfrm>
          <a:prstGeom prst="rect">
            <a:avLst/>
          </a:prstGeom>
        </p:spPr>
      </p:pic>
    </p:spTree>
    <p:extLst>
      <p:ext uri="{BB962C8B-B14F-4D97-AF65-F5344CB8AC3E}">
        <p14:creationId xmlns:p14="http://schemas.microsoft.com/office/powerpoint/2010/main" val="2593851597"/>
      </p:ext>
    </p:extLst>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43B77FDB-2C5E-724F-8B2A-FA44E382A1E5}"/>
              </a:ext>
            </a:extLst>
          </p:cNvPr>
          <p:cNvSpPr>
            <a:spLocks noGrp="1" noChangeArrowheads="1"/>
          </p:cNvSpPr>
          <p:nvPr>
            <p:ph type="title"/>
          </p:nvPr>
        </p:nvSpPr>
        <p:spPr>
          <a:xfrm>
            <a:off x="500063" y="-228600"/>
            <a:ext cx="8229600" cy="1752600"/>
          </a:xfrm>
        </p:spPr>
        <p:txBody>
          <a:bodyPr/>
          <a:lstStyle/>
          <a:p>
            <a:r>
              <a:rPr lang="en-US" altLang="en-US"/>
              <a:t>Smell</a:t>
            </a:r>
          </a:p>
        </p:txBody>
      </p:sp>
      <p:sp>
        <p:nvSpPr>
          <p:cNvPr id="83971" name="Rectangle 3">
            <a:extLst>
              <a:ext uri="{FF2B5EF4-FFF2-40B4-BE49-F238E27FC236}">
                <a16:creationId xmlns:a16="http://schemas.microsoft.com/office/drawing/2014/main" id="{5E1AA712-AE55-5C41-BADA-239CBFBF1AD5}"/>
              </a:ext>
            </a:extLst>
          </p:cNvPr>
          <p:cNvSpPr>
            <a:spLocks noGrp="1" noChangeArrowheads="1"/>
          </p:cNvSpPr>
          <p:nvPr>
            <p:ph idx="1"/>
          </p:nvPr>
        </p:nvSpPr>
        <p:spPr>
          <a:xfrm>
            <a:off x="261938" y="1292225"/>
            <a:ext cx="8229600" cy="4648200"/>
          </a:xfrm>
        </p:spPr>
        <p:txBody>
          <a:bodyPr/>
          <a:lstStyle/>
          <a:p>
            <a:pPr>
              <a:lnSpc>
                <a:spcPct val="80000"/>
              </a:lnSpc>
            </a:pPr>
            <a:r>
              <a:rPr lang="en-US" altLang="en-US" sz="2800"/>
              <a:t>The horse’s sense of smell is thought to be very acute and it allows him to recognize other horses and people.</a:t>
            </a:r>
          </a:p>
          <a:p>
            <a:pPr>
              <a:lnSpc>
                <a:spcPct val="80000"/>
              </a:lnSpc>
            </a:pPr>
            <a:r>
              <a:rPr lang="en-US" altLang="en-US" sz="2800"/>
              <a:t>Smell also allows horses to evaluate situations.</a:t>
            </a:r>
          </a:p>
          <a:p>
            <a:pPr>
              <a:lnSpc>
                <a:spcPct val="80000"/>
              </a:lnSpc>
            </a:pPr>
            <a:r>
              <a:rPr lang="en-US" altLang="en-US" sz="2800"/>
              <a:t>This means one should always allow horses the opportunity to become familiar with new objects and new environments by smelling.</a:t>
            </a:r>
          </a:p>
          <a:p>
            <a:pPr>
              <a:lnSpc>
                <a:spcPct val="80000"/>
              </a:lnSpc>
            </a:pPr>
            <a:r>
              <a:rPr lang="en-US" altLang="en-US" sz="2800"/>
              <a:t>It is recommended that you not carry treats on your person as horses may try to go after them.</a:t>
            </a:r>
          </a:p>
          <a:p>
            <a:pPr>
              <a:lnSpc>
                <a:spcPct val="80000"/>
              </a:lnSpc>
            </a:pPr>
            <a:r>
              <a:rPr lang="en-US" altLang="en-US" sz="2800"/>
              <a:t>Volunteers should be discouraged from eating and having food in the presence of the horses.</a:t>
            </a:r>
          </a:p>
        </p:txBody>
      </p:sp>
      <p:sp>
        <p:nvSpPr>
          <p:cNvPr id="2" name="Slide Number Placeholder 1">
            <a:extLst>
              <a:ext uri="{FF2B5EF4-FFF2-40B4-BE49-F238E27FC236}">
                <a16:creationId xmlns:a16="http://schemas.microsoft.com/office/drawing/2014/main" id="{68F679DB-1739-B741-BAB2-C0D6475E1E90}"/>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7FAF0725-24E7-F14F-BD9F-38366704440B}" type="slidenum">
              <a:rPr lang="en-US" altLang="en-US">
                <a:solidFill>
                  <a:srgbClr val="898989"/>
                </a:solidFill>
              </a:rPr>
              <a:pPr/>
              <a:t>130</a:t>
            </a:fld>
            <a:endParaRPr lang="en-US" altLang="en-US">
              <a:solidFill>
                <a:srgbClr val="898989"/>
              </a:solidFill>
            </a:endParaRPr>
          </a:p>
        </p:txBody>
      </p:sp>
      <p:pic>
        <p:nvPicPr>
          <p:cNvPr id="5" name="E2721582.wav">
            <a:hlinkClick r:id="" action="ppaction://media"/>
            <a:extLst>
              <a:ext uri="{FF2B5EF4-FFF2-40B4-BE49-F238E27FC236}">
                <a16:creationId xmlns:a16="http://schemas.microsoft.com/office/drawing/2014/main" id="{E76214DB-F512-1948-9767-5AEA0AD96E5C}"/>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4582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39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397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397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397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397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39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mediacall" presetSubtype="0" fill="hold" nodeType="clickEffect">
                                  <p:stCondLst>
                                    <p:cond delay="0"/>
                                  </p:stCondLst>
                                  <p:childTnLst>
                                    <p:cmd type="call" cmd="playFrom(0.0)">
                                      <p:cBhvr>
                                        <p:cTn id="31" dur="1" fill="hold"/>
                                        <p:tgtEl>
                                          <p:spTgt spid="5"/>
                                        </p:tgtEl>
                                      </p:cBhvr>
                                    </p:cmd>
                                  </p:childTnLst>
                                </p:cTn>
                              </p:par>
                            </p:childTnLst>
                          </p:cTn>
                        </p:par>
                      </p:childTnLst>
                    </p:cTn>
                  </p:par>
                </p:childTnLst>
              </p:cTn>
              <p:nextCondLst>
                <p:cond evt="onClick" delay="0">
                  <p:tgtEl>
                    <p:spTgt spid="5"/>
                  </p:tgtEl>
                </p:cond>
              </p:nextCondLst>
            </p:seq>
            <p:audio>
              <p:cMediaNode vol="80000">
                <p:cTn id="32" fill="hold" display="0">
                  <p:stCondLst>
                    <p:cond delay="indefinite"/>
                  </p:stCondLst>
                  <p:endCondLst>
                    <p:cond evt="onStopAudio" delay="0">
                      <p:tgtEl>
                        <p:sldTgt/>
                      </p:tgtEl>
                    </p:cond>
                  </p:endCondLst>
                </p:cTn>
                <p:tgtEl>
                  <p:spTgt spid="5"/>
                </p:tgtEl>
              </p:cMediaNode>
            </p:audio>
          </p:childTnLst>
        </p:cTn>
      </p:par>
    </p:tnLst>
    <p:bldLst>
      <p:bldP spid="83970" grpId="0" autoUpdateAnimBg="0"/>
      <p:bldP spid="83971"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900AEB81-109D-ED49-8D35-D919AE0395BE}"/>
              </a:ext>
            </a:extLst>
          </p:cNvPr>
          <p:cNvSpPr>
            <a:spLocks noGrp="1" noChangeArrowheads="1"/>
          </p:cNvSpPr>
          <p:nvPr>
            <p:ph type="title"/>
          </p:nvPr>
        </p:nvSpPr>
        <p:spPr/>
        <p:txBody>
          <a:bodyPr/>
          <a:lstStyle/>
          <a:p>
            <a:r>
              <a:rPr lang="en-US" altLang="en-US"/>
              <a:t>Hearing</a:t>
            </a:r>
          </a:p>
        </p:txBody>
      </p:sp>
      <p:sp>
        <p:nvSpPr>
          <p:cNvPr id="84995" name="Rectangle 3">
            <a:extLst>
              <a:ext uri="{FF2B5EF4-FFF2-40B4-BE49-F238E27FC236}">
                <a16:creationId xmlns:a16="http://schemas.microsoft.com/office/drawing/2014/main" id="{F66FBC34-380B-9B40-B925-D2C217344787}"/>
              </a:ext>
            </a:extLst>
          </p:cNvPr>
          <p:cNvSpPr>
            <a:spLocks noGrp="1" noChangeArrowheads="1"/>
          </p:cNvSpPr>
          <p:nvPr>
            <p:ph idx="1"/>
          </p:nvPr>
        </p:nvSpPr>
        <p:spPr>
          <a:xfrm>
            <a:off x="457200" y="1676400"/>
            <a:ext cx="8229600" cy="4419600"/>
          </a:xfrm>
        </p:spPr>
        <p:txBody>
          <a:bodyPr/>
          <a:lstStyle/>
          <a:p>
            <a:pPr>
              <a:buFont typeface="Wingdings" pitchFamily="2" charset="2"/>
              <a:buNone/>
            </a:pPr>
            <a:r>
              <a:rPr lang="en-US" altLang="en-US">
                <a:latin typeface="Times New Roman" panose="02020603050405020304" pitchFamily="18" charset="0"/>
              </a:rPr>
              <a:t>A </a:t>
            </a:r>
            <a:r>
              <a:rPr lang="en-US" altLang="en-US"/>
              <a:t>horse’s sense of hearing is also thought to be very acute.  The horse may also combine their senses of hearing and sight to become familiar with new or alerting sounds.</a:t>
            </a:r>
          </a:p>
          <a:p>
            <a:pPr>
              <a:buFont typeface="Wingdings" pitchFamily="2" charset="2"/>
              <a:buNone/>
            </a:pPr>
            <a:endParaRPr lang="en-US" altLang="en-US"/>
          </a:p>
          <a:p>
            <a:pPr>
              <a:buFont typeface="Wingdings" pitchFamily="2" charset="2"/>
              <a:buNone/>
            </a:pPr>
            <a:r>
              <a:rPr lang="en-US" altLang="en-US"/>
              <a:t>Hearing and not seeing is often the cause of the freeze, flight, or fight  response.</a:t>
            </a:r>
          </a:p>
        </p:txBody>
      </p:sp>
      <p:sp>
        <p:nvSpPr>
          <p:cNvPr id="2" name="Slide Number Placeholder 1">
            <a:extLst>
              <a:ext uri="{FF2B5EF4-FFF2-40B4-BE49-F238E27FC236}">
                <a16:creationId xmlns:a16="http://schemas.microsoft.com/office/drawing/2014/main" id="{73C6FAA9-3881-B741-831D-AF1A7F6EE321}"/>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75167CDB-D805-D44D-9988-A1D906A29D90}" type="slidenum">
              <a:rPr lang="en-US" altLang="en-US">
                <a:solidFill>
                  <a:srgbClr val="898989"/>
                </a:solidFill>
              </a:rPr>
              <a:pPr/>
              <a:t>131</a:t>
            </a:fld>
            <a:endParaRPr lang="en-US" altLang="en-US">
              <a:solidFill>
                <a:srgbClr val="898989"/>
              </a:solidFill>
            </a:endParaRPr>
          </a:p>
        </p:txBody>
      </p:sp>
    </p:spTree>
  </p:cSld>
  <p:clrMapOvr>
    <a:masterClrMapping/>
  </p:clrMapOvr>
  <p:transition spd="slow">
    <p:push dir="u"/>
    <p:sndAc>
      <p:stSnd>
        <p:snd r:embed="rId3"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B5F03864-4CC2-5640-8632-2CE5FB7F2B96}"/>
              </a:ext>
            </a:extLst>
          </p:cNvPr>
          <p:cNvSpPr>
            <a:spLocks noGrp="1" noChangeArrowheads="1"/>
          </p:cNvSpPr>
          <p:nvPr>
            <p:ph type="title"/>
          </p:nvPr>
        </p:nvSpPr>
        <p:spPr>
          <a:xfrm>
            <a:off x="457200" y="14288"/>
            <a:ext cx="8229600" cy="1371600"/>
          </a:xfrm>
        </p:spPr>
        <p:txBody>
          <a:bodyPr/>
          <a:lstStyle/>
          <a:p>
            <a:r>
              <a:rPr lang="en-US" altLang="en-US"/>
              <a:t>Sight</a:t>
            </a:r>
          </a:p>
        </p:txBody>
      </p:sp>
      <p:sp>
        <p:nvSpPr>
          <p:cNvPr id="86019" name="Rectangle 3">
            <a:extLst>
              <a:ext uri="{FF2B5EF4-FFF2-40B4-BE49-F238E27FC236}">
                <a16:creationId xmlns:a16="http://schemas.microsoft.com/office/drawing/2014/main" id="{0F127A65-12E3-5840-8FA8-B2C4822641A6}"/>
              </a:ext>
            </a:extLst>
          </p:cNvPr>
          <p:cNvSpPr>
            <a:spLocks noGrp="1" noChangeArrowheads="1"/>
          </p:cNvSpPr>
          <p:nvPr>
            <p:ph idx="1"/>
          </p:nvPr>
        </p:nvSpPr>
        <p:spPr>
          <a:xfrm>
            <a:off x="304800" y="1219200"/>
            <a:ext cx="8229600" cy="4419600"/>
          </a:xfrm>
        </p:spPr>
        <p:txBody>
          <a:bodyPr/>
          <a:lstStyle/>
          <a:p>
            <a:pPr>
              <a:lnSpc>
                <a:spcPct val="90000"/>
              </a:lnSpc>
            </a:pPr>
            <a:r>
              <a:rPr lang="en-US" altLang="en-US" sz="2800"/>
              <a:t>Since the horse is a prey animal, his eyes are set on either side of the head, so there is good peripheral (lateral) vision, but poorer frontal vision.  </a:t>
            </a:r>
          </a:p>
          <a:p>
            <a:pPr>
              <a:lnSpc>
                <a:spcPct val="90000"/>
              </a:lnSpc>
            </a:pPr>
            <a:r>
              <a:rPr lang="en-US" altLang="en-US" sz="2800"/>
              <a:t>A horse focuses on objects by raising or lowering his head.  </a:t>
            </a:r>
          </a:p>
          <a:p>
            <a:pPr>
              <a:lnSpc>
                <a:spcPct val="90000"/>
              </a:lnSpc>
            </a:pPr>
            <a:r>
              <a:rPr lang="en-US" altLang="en-US" sz="2800"/>
              <a:t>The horse’s visual memory is very accurate but very specific.</a:t>
            </a:r>
          </a:p>
          <a:p>
            <a:pPr>
              <a:lnSpc>
                <a:spcPct val="90000"/>
              </a:lnSpc>
            </a:pPr>
            <a:r>
              <a:rPr lang="en-US" altLang="en-US" sz="2800"/>
              <a:t>Horses see quite well in the dark, due to the large size of their eyes.</a:t>
            </a:r>
          </a:p>
          <a:p>
            <a:pPr>
              <a:lnSpc>
                <a:spcPct val="90000"/>
              </a:lnSpc>
            </a:pPr>
            <a:r>
              <a:rPr lang="en-US" altLang="en-US" sz="2800"/>
              <a:t>It is believed that horses do see in color but rather like a human with red/green color blindness.</a:t>
            </a:r>
          </a:p>
        </p:txBody>
      </p:sp>
      <p:sp>
        <p:nvSpPr>
          <p:cNvPr id="2" name="Slide Number Placeholder 1">
            <a:extLst>
              <a:ext uri="{FF2B5EF4-FFF2-40B4-BE49-F238E27FC236}">
                <a16:creationId xmlns:a16="http://schemas.microsoft.com/office/drawing/2014/main" id="{E137CD77-8AAC-1543-8257-7204977E3E73}"/>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D794D570-33E4-B04D-8E09-A50C4184CEFB}" type="slidenum">
              <a:rPr lang="en-US" altLang="en-US">
                <a:solidFill>
                  <a:srgbClr val="898989"/>
                </a:solidFill>
              </a:rPr>
              <a:pPr/>
              <a:t>132</a:t>
            </a:fld>
            <a:endParaRPr lang="en-US" altLang="en-US">
              <a:solidFill>
                <a:srgbClr val="898989"/>
              </a:solidFill>
            </a:endParaRPr>
          </a:p>
        </p:txBody>
      </p:sp>
      <p:pic>
        <p:nvPicPr>
          <p:cNvPr id="3" name="F46B1598.wav">
            <a:hlinkClick r:id="" action="ppaction://media"/>
            <a:extLst>
              <a:ext uri="{FF2B5EF4-FFF2-40B4-BE49-F238E27FC236}">
                <a16:creationId xmlns:a16="http://schemas.microsoft.com/office/drawing/2014/main" id="{E2FE2A07-7B53-3B4F-851C-2169E5EDC148}"/>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391400" y="5943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60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60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60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60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60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mediacall" presetSubtype="0" fill="hold" nodeType="clickEffect">
                                  <p:stCondLst>
                                    <p:cond delay="0"/>
                                  </p:stCondLst>
                                  <p:childTnLst>
                                    <p:cmd type="call" cmd="playFrom(0.0)">
                                      <p:cBhvr>
                                        <p:cTn id="27" dur="1" fill="hold"/>
                                        <p:tgtEl>
                                          <p:spTgt spid="3"/>
                                        </p:tgtEl>
                                      </p:cBhvr>
                                    </p:cmd>
                                  </p:childTnLst>
                                </p:cTn>
                              </p:par>
                            </p:childTnLst>
                          </p:cTn>
                        </p:par>
                      </p:childTnLst>
                    </p:cTn>
                  </p:par>
                </p:childTnLst>
              </p:cTn>
              <p:nextCondLst>
                <p:cond evt="onClick" delay="0">
                  <p:tgtEl>
                    <p:spTgt spid="3"/>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86019"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2552393A-75D4-B44F-AB4D-FB8028193828}"/>
              </a:ext>
            </a:extLst>
          </p:cNvPr>
          <p:cNvSpPr>
            <a:spLocks noGrp="1" noChangeArrowheads="1"/>
          </p:cNvSpPr>
          <p:nvPr>
            <p:ph type="title"/>
          </p:nvPr>
        </p:nvSpPr>
        <p:spPr/>
        <p:txBody>
          <a:bodyPr/>
          <a:lstStyle/>
          <a:p>
            <a:r>
              <a:rPr lang="en-US" altLang="en-US"/>
              <a:t>Taste</a:t>
            </a:r>
          </a:p>
        </p:txBody>
      </p:sp>
      <p:sp>
        <p:nvSpPr>
          <p:cNvPr id="120835" name="Rectangle 3">
            <a:extLst>
              <a:ext uri="{FF2B5EF4-FFF2-40B4-BE49-F238E27FC236}">
                <a16:creationId xmlns:a16="http://schemas.microsoft.com/office/drawing/2014/main" id="{7E5D3C4A-4CF6-DE44-B091-392A95AFFCA4}"/>
              </a:ext>
            </a:extLst>
          </p:cNvPr>
          <p:cNvSpPr>
            <a:spLocks noGrp="1" noChangeArrowheads="1"/>
          </p:cNvSpPr>
          <p:nvPr>
            <p:ph idx="1"/>
          </p:nvPr>
        </p:nvSpPr>
        <p:spPr/>
        <p:txBody>
          <a:bodyPr/>
          <a:lstStyle/>
          <a:p>
            <a:pPr>
              <a:buFont typeface="Wingdings" pitchFamily="2" charset="2"/>
              <a:buNone/>
            </a:pPr>
            <a:r>
              <a:rPr lang="en-US" altLang="en-US"/>
              <a:t>Taste is closely linked to the sense of smell and helps the horse to distinguish palatable foods and other objects.</a:t>
            </a:r>
          </a:p>
        </p:txBody>
      </p:sp>
      <p:sp>
        <p:nvSpPr>
          <p:cNvPr id="2" name="Slide Number Placeholder 1">
            <a:extLst>
              <a:ext uri="{FF2B5EF4-FFF2-40B4-BE49-F238E27FC236}">
                <a16:creationId xmlns:a16="http://schemas.microsoft.com/office/drawing/2014/main" id="{3401A960-6FAE-2045-8AC0-EEFA199DD755}"/>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444F25D3-360F-7E42-ADA1-FF1578E1C21E}" type="slidenum">
              <a:rPr lang="en-US" altLang="en-US">
                <a:solidFill>
                  <a:srgbClr val="898989"/>
                </a:solidFill>
              </a:rPr>
              <a:pPr/>
              <a:t>133</a:t>
            </a:fld>
            <a:endParaRPr lang="en-US" altLang="en-US">
              <a:solidFill>
                <a:srgbClr val="898989"/>
              </a:solidFill>
            </a:endParaRPr>
          </a:p>
        </p:txBody>
      </p:sp>
      <p:pic>
        <p:nvPicPr>
          <p:cNvPr id="3" name="6D611598.wav">
            <a:hlinkClick r:id="" action="ppaction://media"/>
            <a:extLst>
              <a:ext uri="{FF2B5EF4-FFF2-40B4-BE49-F238E27FC236}">
                <a16:creationId xmlns:a16="http://schemas.microsoft.com/office/drawing/2014/main" id="{911A66AB-74A5-5342-9A71-3F2806E70463}"/>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84B19BE9-E0F1-E548-B321-873BA8F83801}"/>
              </a:ext>
            </a:extLst>
          </p:cNvPr>
          <p:cNvSpPr>
            <a:spLocks noGrp="1" noChangeArrowheads="1"/>
          </p:cNvSpPr>
          <p:nvPr>
            <p:ph type="title"/>
          </p:nvPr>
        </p:nvSpPr>
        <p:spPr/>
        <p:txBody>
          <a:bodyPr/>
          <a:lstStyle/>
          <a:p>
            <a:r>
              <a:rPr lang="en-US" altLang="en-US">
                <a:latin typeface="Times New Roman" panose="02020603050405020304" pitchFamily="18" charset="0"/>
              </a:rPr>
              <a:t>Touch</a:t>
            </a:r>
          </a:p>
        </p:txBody>
      </p:sp>
      <p:sp>
        <p:nvSpPr>
          <p:cNvPr id="88067" name="Rectangle 3">
            <a:extLst>
              <a:ext uri="{FF2B5EF4-FFF2-40B4-BE49-F238E27FC236}">
                <a16:creationId xmlns:a16="http://schemas.microsoft.com/office/drawing/2014/main" id="{E2284065-EB6E-E847-8D16-261B8CC26BC3}"/>
              </a:ext>
            </a:extLst>
          </p:cNvPr>
          <p:cNvSpPr>
            <a:spLocks noGrp="1" noChangeArrowheads="1"/>
          </p:cNvSpPr>
          <p:nvPr>
            <p:ph idx="1"/>
          </p:nvPr>
        </p:nvSpPr>
        <p:spPr/>
        <p:txBody>
          <a:bodyPr/>
          <a:lstStyle/>
          <a:p>
            <a:r>
              <a:rPr lang="en-US" altLang="en-US">
                <a:latin typeface="Times New Roman" panose="02020603050405020304" pitchFamily="18" charset="0"/>
              </a:rPr>
              <a:t>A Horse can feel a mosquito landing on his body.  </a:t>
            </a:r>
          </a:p>
          <a:p>
            <a:r>
              <a:rPr lang="en-US" altLang="en-US">
                <a:latin typeface="Times New Roman" panose="02020603050405020304" pitchFamily="18" charset="0"/>
              </a:rPr>
              <a:t>Stroking a horse to show appreciation is much more appreciated than slapping or patting.</a:t>
            </a:r>
          </a:p>
          <a:p>
            <a:r>
              <a:rPr lang="en-US" altLang="en-US">
                <a:latin typeface="Times New Roman" panose="02020603050405020304" pitchFamily="18" charset="0"/>
              </a:rPr>
              <a:t>Use “light” hands whenever possible.  This will be demonstrated in the second part of this orientation.</a:t>
            </a:r>
          </a:p>
        </p:txBody>
      </p:sp>
      <p:sp>
        <p:nvSpPr>
          <p:cNvPr id="2" name="Slide Number Placeholder 1">
            <a:extLst>
              <a:ext uri="{FF2B5EF4-FFF2-40B4-BE49-F238E27FC236}">
                <a16:creationId xmlns:a16="http://schemas.microsoft.com/office/drawing/2014/main" id="{21D21E2F-CE7F-0245-888B-BDD05FDB26D2}"/>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2A3DD2E9-AC0D-8849-8877-EBD57714A578}" type="slidenum">
              <a:rPr lang="en-US" altLang="en-US">
                <a:solidFill>
                  <a:srgbClr val="898989"/>
                </a:solidFill>
              </a:rPr>
              <a:pPr/>
              <a:t>134</a:t>
            </a:fld>
            <a:endParaRPr lang="en-US" altLang="en-US">
              <a:solidFill>
                <a:srgbClr val="898989"/>
              </a:solidFill>
            </a:endParaRPr>
          </a:p>
        </p:txBody>
      </p:sp>
      <p:pic>
        <p:nvPicPr>
          <p:cNvPr id="3" name="3F151614.wav">
            <a:hlinkClick r:id="" action="ppaction://media"/>
            <a:extLst>
              <a:ext uri="{FF2B5EF4-FFF2-40B4-BE49-F238E27FC236}">
                <a16:creationId xmlns:a16="http://schemas.microsoft.com/office/drawing/2014/main" id="{378ADFFA-8AE8-B447-AFF2-F9A1D4CBE36E}"/>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153400" y="5867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8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80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80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mediacall" presetSubtype="0" fill="hold" nodeType="clickEffect">
                                  <p:stCondLst>
                                    <p:cond delay="0"/>
                                  </p:stCondLst>
                                  <p:childTnLst>
                                    <p:cmd type="call" cmd="playFrom(0.0)">
                                      <p:cBhvr>
                                        <p:cTn id="19" dur="1" fill="hold"/>
                                        <p:tgtEl>
                                          <p:spTgt spid="3"/>
                                        </p:tgtEl>
                                      </p:cBhvr>
                                    </p:cmd>
                                  </p:childTnLst>
                                </p:cTn>
                              </p:par>
                            </p:childTnLst>
                          </p:cTn>
                        </p:par>
                      </p:childTnLst>
                    </p:cTn>
                  </p:par>
                </p:childTnLst>
              </p:cTn>
              <p:nextCondLst>
                <p:cond evt="onClick" delay="0">
                  <p:tgtEl>
                    <p:spTgt spid="3"/>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88067" grpId="0" build="p"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DEC05118-5558-6D43-BF66-DFA766EEBAF7}"/>
              </a:ext>
            </a:extLst>
          </p:cNvPr>
          <p:cNvSpPr>
            <a:spLocks noGrp="1" noChangeArrowheads="1"/>
          </p:cNvSpPr>
          <p:nvPr>
            <p:ph type="title"/>
          </p:nvPr>
        </p:nvSpPr>
        <p:spPr/>
        <p:txBody>
          <a:bodyPr/>
          <a:lstStyle/>
          <a:p>
            <a:r>
              <a:rPr lang="en-US" altLang="en-US"/>
              <a:t>The Sixth Sense</a:t>
            </a:r>
          </a:p>
        </p:txBody>
      </p:sp>
      <p:sp>
        <p:nvSpPr>
          <p:cNvPr id="89091" name="Rectangle 3">
            <a:extLst>
              <a:ext uri="{FF2B5EF4-FFF2-40B4-BE49-F238E27FC236}">
                <a16:creationId xmlns:a16="http://schemas.microsoft.com/office/drawing/2014/main" id="{5B980596-460A-E948-9AA1-FF226D19EF98}"/>
              </a:ext>
            </a:extLst>
          </p:cNvPr>
          <p:cNvSpPr>
            <a:spLocks noGrp="1" noChangeArrowheads="1"/>
          </p:cNvSpPr>
          <p:nvPr>
            <p:ph idx="1"/>
          </p:nvPr>
        </p:nvSpPr>
        <p:spPr>
          <a:xfrm>
            <a:off x="457200" y="1676400"/>
            <a:ext cx="8229600" cy="4419600"/>
          </a:xfrm>
        </p:spPr>
        <p:txBody>
          <a:bodyPr/>
          <a:lstStyle/>
          <a:p>
            <a:pPr>
              <a:lnSpc>
                <a:spcPct val="90000"/>
              </a:lnSpc>
              <a:buFont typeface="Wingdings" pitchFamily="2" charset="2"/>
              <a:buNone/>
            </a:pPr>
            <a:r>
              <a:rPr lang="en-US" altLang="en-US" sz="2800"/>
              <a:t>Horses do have a “sixth sense” when evaluating the disposition of those around them.</a:t>
            </a:r>
          </a:p>
          <a:p>
            <a:pPr>
              <a:lnSpc>
                <a:spcPct val="90000"/>
              </a:lnSpc>
              <a:buFont typeface="Wingdings" pitchFamily="2" charset="2"/>
              <a:buNone/>
            </a:pPr>
            <a:r>
              <a:rPr lang="en-US" altLang="en-US" sz="2800"/>
              <a:t>Horses are masters of using and understanding body language and can be hyper-sensitive in detecting the moods of their handlers and riders.</a:t>
            </a:r>
          </a:p>
          <a:p>
            <a:pPr>
              <a:lnSpc>
                <a:spcPct val="90000"/>
              </a:lnSpc>
              <a:buFont typeface="Wingdings" pitchFamily="2" charset="2"/>
              <a:buNone/>
            </a:pPr>
            <a:r>
              <a:rPr lang="en-US" altLang="en-US" sz="2800"/>
              <a:t>A good therapy horse is often chosen for his sensitive response to the rider. </a:t>
            </a:r>
          </a:p>
          <a:p>
            <a:pPr>
              <a:lnSpc>
                <a:spcPct val="90000"/>
              </a:lnSpc>
              <a:buFont typeface="Wingdings" pitchFamily="2" charset="2"/>
              <a:buNone/>
            </a:pPr>
            <a:r>
              <a:rPr lang="en-US" altLang="en-US" sz="2800"/>
              <a:t>It is important to let the instructor/therapist know if you are having a difficult time relating to or getting along with a particular horse.</a:t>
            </a:r>
          </a:p>
        </p:txBody>
      </p:sp>
      <p:sp>
        <p:nvSpPr>
          <p:cNvPr id="2" name="Slide Number Placeholder 1">
            <a:extLst>
              <a:ext uri="{FF2B5EF4-FFF2-40B4-BE49-F238E27FC236}">
                <a16:creationId xmlns:a16="http://schemas.microsoft.com/office/drawing/2014/main" id="{10037855-77D4-CA4C-B401-32E6FDAB884C}"/>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2D0F05AD-89F1-8E4E-A49E-593891F7D910}" type="slidenum">
              <a:rPr lang="en-US" altLang="en-US">
                <a:solidFill>
                  <a:srgbClr val="898989"/>
                </a:solidFill>
              </a:rPr>
              <a:pPr/>
              <a:t>135</a:t>
            </a:fld>
            <a:endParaRPr lang="en-US" altLang="en-US">
              <a:solidFill>
                <a:srgbClr val="898989"/>
              </a:solidFill>
            </a:endParaRPr>
          </a:p>
        </p:txBody>
      </p:sp>
      <p:pic>
        <p:nvPicPr>
          <p:cNvPr id="3" name="810D1614.wav">
            <a:hlinkClick r:id="" action="ppaction://media"/>
            <a:extLst>
              <a:ext uri="{FF2B5EF4-FFF2-40B4-BE49-F238E27FC236}">
                <a16:creationId xmlns:a16="http://schemas.microsoft.com/office/drawing/2014/main" id="{53F59CF0-0B8F-764E-9FC3-21FB9CD99E88}"/>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229600" y="5715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0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0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90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90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89091" grpId="0" build="p"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4F3A2E46-27CD-D74F-AEEA-711F66A01775}"/>
              </a:ext>
            </a:extLst>
          </p:cNvPr>
          <p:cNvSpPr>
            <a:spLocks noGrp="1" noChangeArrowheads="1"/>
          </p:cNvSpPr>
          <p:nvPr>
            <p:ph type="title"/>
          </p:nvPr>
        </p:nvSpPr>
        <p:spPr/>
        <p:txBody>
          <a:bodyPr/>
          <a:lstStyle/>
          <a:p>
            <a:r>
              <a:rPr lang="en-US" altLang="en-US"/>
              <a:t>Reading the Ears</a:t>
            </a:r>
          </a:p>
        </p:txBody>
      </p:sp>
      <p:sp>
        <p:nvSpPr>
          <p:cNvPr id="123907" name="Rectangle 3">
            <a:extLst>
              <a:ext uri="{FF2B5EF4-FFF2-40B4-BE49-F238E27FC236}">
                <a16:creationId xmlns:a16="http://schemas.microsoft.com/office/drawing/2014/main" id="{43E5DCAF-E792-CA4E-8489-820EB61E66E1}"/>
              </a:ext>
            </a:extLst>
          </p:cNvPr>
          <p:cNvSpPr>
            <a:spLocks noGrp="1" noChangeArrowheads="1"/>
          </p:cNvSpPr>
          <p:nvPr>
            <p:ph idx="1"/>
          </p:nvPr>
        </p:nvSpPr>
        <p:spPr/>
        <p:txBody>
          <a:bodyPr/>
          <a:lstStyle/>
          <a:p>
            <a:pPr>
              <a:buFont typeface="Wingdings" pitchFamily="2" charset="2"/>
              <a:buNone/>
            </a:pPr>
            <a:r>
              <a:rPr lang="en-US" altLang="en-US"/>
              <a:t>Many times you can tell what a horse is thinking by looking at his ears.</a:t>
            </a:r>
          </a:p>
          <a:p>
            <a:endParaRPr lang="en-US" altLang="en-US"/>
          </a:p>
          <a:p>
            <a:pPr>
              <a:buFont typeface="Wingdings" pitchFamily="2" charset="2"/>
              <a:buNone/>
            </a:pPr>
            <a:r>
              <a:rPr lang="en-US" altLang="en-US"/>
              <a:t>Note the position of the horses’ ears on the next few slides and see if you can guess what’s on their minds</a:t>
            </a:r>
            <a:r>
              <a:rPr lang="en-US" altLang="en-US">
                <a:latin typeface="Times New Roman" panose="02020603050405020304" pitchFamily="18" charset="0"/>
              </a:rPr>
              <a:t>.</a:t>
            </a:r>
          </a:p>
        </p:txBody>
      </p:sp>
      <p:sp>
        <p:nvSpPr>
          <p:cNvPr id="2" name="Slide Number Placeholder 1">
            <a:extLst>
              <a:ext uri="{FF2B5EF4-FFF2-40B4-BE49-F238E27FC236}">
                <a16:creationId xmlns:a16="http://schemas.microsoft.com/office/drawing/2014/main" id="{E078C7CF-B587-D84E-AAF0-947F91C26616}"/>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F2091310-2FF7-204A-B463-6573A2E4A957}" type="slidenum">
              <a:rPr lang="en-US" altLang="en-US">
                <a:solidFill>
                  <a:srgbClr val="898989"/>
                </a:solidFill>
              </a:rPr>
              <a:pPr/>
              <a:t>136</a:t>
            </a:fld>
            <a:endParaRPr lang="en-US" altLang="en-US">
              <a:solidFill>
                <a:srgbClr val="898989"/>
              </a:solidFill>
            </a:endParaRPr>
          </a:p>
        </p:txBody>
      </p:sp>
      <p:pic>
        <p:nvPicPr>
          <p:cNvPr id="3" name="02801645.wav">
            <a:hlinkClick r:id="" action="ppaction://media"/>
            <a:extLst>
              <a:ext uri="{FF2B5EF4-FFF2-40B4-BE49-F238E27FC236}">
                <a16:creationId xmlns:a16="http://schemas.microsoft.com/office/drawing/2014/main" id="{4599818F-CE5E-A24D-9E59-2456B16F2F07}"/>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05800" y="5410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0E5397AB-53A0-E043-95B0-DEF725FF15AD}"/>
              </a:ext>
            </a:extLst>
          </p:cNvPr>
          <p:cNvSpPr>
            <a:spLocks noGrp="1" noChangeArrowheads="1"/>
          </p:cNvSpPr>
          <p:nvPr>
            <p:ph type="title"/>
          </p:nvPr>
        </p:nvSpPr>
        <p:spPr/>
        <p:txBody>
          <a:bodyPr/>
          <a:lstStyle/>
          <a:p>
            <a:endParaRPr lang="en-US" altLang="en-US"/>
          </a:p>
        </p:txBody>
      </p:sp>
      <p:sp>
        <p:nvSpPr>
          <p:cNvPr id="124931" name="Rectangle 3">
            <a:extLst>
              <a:ext uri="{FF2B5EF4-FFF2-40B4-BE49-F238E27FC236}">
                <a16:creationId xmlns:a16="http://schemas.microsoft.com/office/drawing/2014/main" id="{8F77EB7E-4C82-0F4D-B286-2A3656730106}"/>
              </a:ext>
            </a:extLst>
          </p:cNvPr>
          <p:cNvSpPr>
            <a:spLocks noGrp="1" noChangeArrowheads="1"/>
          </p:cNvSpPr>
          <p:nvPr>
            <p:ph idx="1"/>
          </p:nvPr>
        </p:nvSpPr>
        <p:spPr/>
        <p:txBody>
          <a:bodyPr/>
          <a:lstStyle/>
          <a:p>
            <a:endParaRPr lang="en-US" altLang="en-US"/>
          </a:p>
        </p:txBody>
      </p:sp>
      <p:sp>
        <p:nvSpPr>
          <p:cNvPr id="2" name="Slide Number Placeholder 1">
            <a:extLst>
              <a:ext uri="{FF2B5EF4-FFF2-40B4-BE49-F238E27FC236}">
                <a16:creationId xmlns:a16="http://schemas.microsoft.com/office/drawing/2014/main" id="{D03E825B-011C-CB4E-99FF-258F8866D340}"/>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71D33331-3633-2244-B818-673F3BB1E90C}" type="slidenum">
              <a:rPr lang="en-US" altLang="en-US">
                <a:solidFill>
                  <a:srgbClr val="898989"/>
                </a:solidFill>
              </a:rPr>
              <a:pPr/>
              <a:t>137</a:t>
            </a:fld>
            <a:endParaRPr lang="en-US" altLang="en-US">
              <a:solidFill>
                <a:srgbClr val="898989"/>
              </a:solidFill>
            </a:endParaRPr>
          </a:p>
        </p:txBody>
      </p:sp>
      <p:pic>
        <p:nvPicPr>
          <p:cNvPr id="124933" name="Picture 5" descr="DSC_0115">
            <a:extLst>
              <a:ext uri="{FF2B5EF4-FFF2-40B4-BE49-F238E27FC236}">
                <a16:creationId xmlns:a16="http://schemas.microsoft.com/office/drawing/2014/main" id="{28559FEA-D0AA-EA40-BF74-84718C1C9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3113" y="-381000"/>
            <a:ext cx="5057775"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3" name="coin.wav"/>
      </p:stSnd>
    </p:sndAc>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CEAD8988-F6C0-6E49-8A8D-C45630F53325}"/>
              </a:ext>
            </a:extLst>
          </p:cNvPr>
          <p:cNvSpPr>
            <a:spLocks noGrp="1" noChangeArrowheads="1"/>
          </p:cNvSpPr>
          <p:nvPr>
            <p:ph type="title"/>
          </p:nvPr>
        </p:nvSpPr>
        <p:spPr/>
        <p:txBody>
          <a:bodyPr/>
          <a:lstStyle/>
          <a:p>
            <a:endParaRPr lang="en-US" altLang="en-US"/>
          </a:p>
        </p:txBody>
      </p:sp>
      <p:sp>
        <p:nvSpPr>
          <p:cNvPr id="125955" name="Rectangle 3">
            <a:extLst>
              <a:ext uri="{FF2B5EF4-FFF2-40B4-BE49-F238E27FC236}">
                <a16:creationId xmlns:a16="http://schemas.microsoft.com/office/drawing/2014/main" id="{2667738E-5F72-8744-B9F1-41D29750AD48}"/>
              </a:ext>
            </a:extLst>
          </p:cNvPr>
          <p:cNvSpPr>
            <a:spLocks noGrp="1" noChangeArrowheads="1"/>
          </p:cNvSpPr>
          <p:nvPr>
            <p:ph idx="1"/>
          </p:nvPr>
        </p:nvSpPr>
        <p:spPr/>
        <p:txBody>
          <a:bodyPr/>
          <a:lstStyle/>
          <a:p>
            <a:pPr>
              <a:buFont typeface="Wingdings" pitchFamily="2" charset="2"/>
              <a:buNone/>
            </a:pPr>
            <a:endParaRPr lang="en-US" altLang="en-US"/>
          </a:p>
        </p:txBody>
      </p:sp>
      <p:sp>
        <p:nvSpPr>
          <p:cNvPr id="2" name="Slide Number Placeholder 1">
            <a:extLst>
              <a:ext uri="{FF2B5EF4-FFF2-40B4-BE49-F238E27FC236}">
                <a16:creationId xmlns:a16="http://schemas.microsoft.com/office/drawing/2014/main" id="{580FC8D4-2363-2448-8AE2-122E98E3A56A}"/>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E0A9EEBF-1F15-E24F-B8F3-4C001F98250D}" type="slidenum">
              <a:rPr lang="en-US" altLang="en-US">
                <a:solidFill>
                  <a:srgbClr val="898989"/>
                </a:solidFill>
              </a:rPr>
              <a:pPr/>
              <a:t>138</a:t>
            </a:fld>
            <a:endParaRPr lang="en-US" altLang="en-US">
              <a:solidFill>
                <a:srgbClr val="898989"/>
              </a:solidFill>
            </a:endParaRPr>
          </a:p>
        </p:txBody>
      </p:sp>
      <p:pic>
        <p:nvPicPr>
          <p:cNvPr id="125957" name="Picture 4" descr="Zephyr divided interest 72">
            <a:extLst>
              <a:ext uri="{FF2B5EF4-FFF2-40B4-BE49-F238E27FC236}">
                <a16:creationId xmlns:a16="http://schemas.microsoft.com/office/drawing/2014/main" id="{77A5EB29-E178-9944-BE39-83284EFFC8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76200"/>
            <a:ext cx="519906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3" name="coin.wav"/>
      </p:stSnd>
    </p:sndAc>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CD4F2842-4E10-E94E-A1B2-E864833C9B8F}"/>
              </a:ext>
            </a:extLst>
          </p:cNvPr>
          <p:cNvSpPr>
            <a:spLocks noGrp="1" noChangeArrowheads="1"/>
          </p:cNvSpPr>
          <p:nvPr>
            <p:ph type="title"/>
          </p:nvPr>
        </p:nvSpPr>
        <p:spPr/>
        <p:txBody>
          <a:bodyPr/>
          <a:lstStyle/>
          <a:p>
            <a:endParaRPr lang="en-US" altLang="en-US"/>
          </a:p>
        </p:txBody>
      </p:sp>
      <p:sp>
        <p:nvSpPr>
          <p:cNvPr id="126979" name="Rectangle 3">
            <a:extLst>
              <a:ext uri="{FF2B5EF4-FFF2-40B4-BE49-F238E27FC236}">
                <a16:creationId xmlns:a16="http://schemas.microsoft.com/office/drawing/2014/main" id="{CF3D8DFF-71F9-1346-AF92-AC7B503D0FAD}"/>
              </a:ext>
            </a:extLst>
          </p:cNvPr>
          <p:cNvSpPr>
            <a:spLocks noGrp="1" noChangeArrowheads="1"/>
          </p:cNvSpPr>
          <p:nvPr>
            <p:ph idx="1"/>
          </p:nvPr>
        </p:nvSpPr>
        <p:spPr/>
        <p:txBody>
          <a:bodyPr/>
          <a:lstStyle/>
          <a:p>
            <a:endParaRPr lang="en-US" altLang="en-US"/>
          </a:p>
        </p:txBody>
      </p:sp>
      <p:sp>
        <p:nvSpPr>
          <p:cNvPr id="2" name="Slide Number Placeholder 1">
            <a:extLst>
              <a:ext uri="{FF2B5EF4-FFF2-40B4-BE49-F238E27FC236}">
                <a16:creationId xmlns:a16="http://schemas.microsoft.com/office/drawing/2014/main" id="{E7107590-30AB-1F4B-94CD-CDCB4446E2F4}"/>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AD8B2B4C-48AD-264B-852F-1BF7ECBDE852}" type="slidenum">
              <a:rPr lang="en-US" altLang="en-US">
                <a:solidFill>
                  <a:srgbClr val="898989"/>
                </a:solidFill>
              </a:rPr>
              <a:pPr/>
              <a:t>139</a:t>
            </a:fld>
            <a:endParaRPr lang="en-US" altLang="en-US">
              <a:solidFill>
                <a:srgbClr val="898989"/>
              </a:solidFill>
            </a:endParaRPr>
          </a:p>
        </p:txBody>
      </p:sp>
      <p:pic>
        <p:nvPicPr>
          <p:cNvPr id="126981" name="Picture 4" descr="PB070145">
            <a:extLst>
              <a:ext uri="{FF2B5EF4-FFF2-40B4-BE49-F238E27FC236}">
                <a16:creationId xmlns:a16="http://schemas.microsoft.com/office/drawing/2014/main" id="{BFA3BE7F-568D-DA45-8D9F-C2D4F98ECF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 y="74613"/>
            <a:ext cx="8945563" cy="670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3" name="coin.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89B559-7E6F-724A-B45C-66C461FF1CB1}"/>
              </a:ext>
            </a:extLst>
          </p:cNvPr>
          <p:cNvSpPr>
            <a:spLocks noGrp="1"/>
          </p:cNvSpPr>
          <p:nvPr>
            <p:ph type="sldNum" sz="quarter" idx="12"/>
          </p:nvPr>
        </p:nvSpPr>
        <p:spPr/>
        <p:txBody>
          <a:bodyPr/>
          <a:lstStyle/>
          <a:p>
            <a:fld id="{3708EB13-050B-934F-AA10-FA6369A2087F}" type="slidenum">
              <a:rPr lang="en-US" altLang="en-US" smtClean="0"/>
              <a:pPr/>
              <a:t>14</a:t>
            </a:fld>
            <a:endParaRPr lang="en-US" altLang="en-US"/>
          </a:p>
        </p:txBody>
      </p:sp>
      <p:sp>
        <p:nvSpPr>
          <p:cNvPr id="3" name="Rectangle 2">
            <a:extLst>
              <a:ext uri="{FF2B5EF4-FFF2-40B4-BE49-F238E27FC236}">
                <a16:creationId xmlns:a16="http://schemas.microsoft.com/office/drawing/2014/main" id="{659128FF-E0CF-BC4D-8263-5A85F032FBF0}"/>
              </a:ext>
            </a:extLst>
          </p:cNvPr>
          <p:cNvSpPr/>
          <p:nvPr/>
        </p:nvSpPr>
        <p:spPr>
          <a:xfrm>
            <a:off x="533400" y="589761"/>
            <a:ext cx="8229600" cy="5801588"/>
          </a:xfrm>
          <a:prstGeom prst="rect">
            <a:avLst/>
          </a:prstGeom>
        </p:spPr>
        <p:txBody>
          <a:bodyPr wrap="square">
            <a:spAutoFit/>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KFTHC staff and volunteers are preparing areas according to CDC recommendations. To help keep KFTHC healthy:</a:t>
            </a:r>
          </a:p>
          <a:p>
            <a:pPr marL="342900" marR="0" lvl="0" indent="-342900">
              <a:spcBef>
                <a:spcPts val="0"/>
              </a:spcBef>
              <a:spcAft>
                <a:spcPts val="0"/>
              </a:spcAft>
              <a:buFont typeface="Symbol"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We encourage everyone coming onto the property who is sick or who has someone in their household is sick to stay home or reschedule. This includes volunteers, participants and caregivers,</a:t>
            </a:r>
          </a:p>
          <a:p>
            <a:pPr marL="342900" marR="0" lvl="0" indent="-342900">
              <a:spcBef>
                <a:spcPts val="0"/>
              </a:spcBef>
              <a:spcAft>
                <a:spcPts val="0"/>
              </a:spcAft>
              <a:buFont typeface="Symbol"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Tissues and no-touch disposal receptacles are provided, </a:t>
            </a:r>
          </a:p>
          <a:p>
            <a:pPr marL="342900" marR="0" lvl="0" indent="-342900">
              <a:spcBef>
                <a:spcPts val="0"/>
              </a:spcBef>
              <a:spcAft>
                <a:spcPts val="0"/>
              </a:spcAft>
              <a:buFont typeface="Symbol"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Frequent hand washing is required; soap and water will be available as well as hand-sanitizer that is at least 60% alcohol,</a:t>
            </a:r>
          </a:p>
          <a:p>
            <a:pPr marL="342900" marR="0" lvl="0" indent="-342900">
              <a:spcBef>
                <a:spcPts val="0"/>
              </a:spcBef>
              <a:spcAft>
                <a:spcPts val="0"/>
              </a:spcAft>
              <a:buFont typeface="Symbol"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Hand sanitizer will be placed in multiple locations, including in the arena,</a:t>
            </a:r>
          </a:p>
          <a:p>
            <a:pPr marL="342900" marR="0" lvl="0" indent="-342900">
              <a:spcBef>
                <a:spcPts val="0"/>
              </a:spcBef>
              <a:spcAft>
                <a:spcPts val="0"/>
              </a:spcAft>
              <a:buFont typeface="Symbol"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Disposable gloves will be available, but are not recommended or required,</a:t>
            </a:r>
          </a:p>
          <a:p>
            <a:pPr marL="342900" marR="0" lvl="0" indent="-342900">
              <a:spcBef>
                <a:spcPts val="0"/>
              </a:spcBef>
              <a:spcAft>
                <a:spcPts val="0"/>
              </a:spcAft>
              <a:buFont typeface="Symbol"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Handshaking and hugging are discouraged, other non-contact methods of greeting and affection are encouraged,</a:t>
            </a:r>
          </a:p>
          <a:p>
            <a:pPr marL="51435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Audio Recording Aug 21, 2021 at 1:16:18 PM" descr="Audio Recording Aug 21, 2021 at 1:16:18 PM">
            <a:hlinkClick r:id="" action="ppaction://media"/>
            <a:extLst>
              <a:ext uri="{FF2B5EF4-FFF2-40B4-BE49-F238E27FC236}">
                <a16:creationId xmlns:a16="http://schemas.microsoft.com/office/drawing/2014/main" id="{CBAB34C1-349E-2242-BBBD-6FD5D56A4A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5726112"/>
            <a:ext cx="812800" cy="812800"/>
          </a:xfrm>
          <a:prstGeom prst="rect">
            <a:avLst/>
          </a:prstGeom>
        </p:spPr>
      </p:pic>
    </p:spTree>
    <p:extLst>
      <p:ext uri="{BB962C8B-B14F-4D97-AF65-F5344CB8AC3E}">
        <p14:creationId xmlns:p14="http://schemas.microsoft.com/office/powerpoint/2010/main" val="3872319267"/>
      </p:ext>
    </p:extLst>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A25A1864-CD89-E64E-A092-89A3E541AB82}"/>
              </a:ext>
            </a:extLst>
          </p:cNvPr>
          <p:cNvSpPr>
            <a:spLocks noGrp="1" noChangeArrowheads="1"/>
          </p:cNvSpPr>
          <p:nvPr>
            <p:ph type="title"/>
          </p:nvPr>
        </p:nvSpPr>
        <p:spPr/>
        <p:txBody>
          <a:bodyPr/>
          <a:lstStyle/>
          <a:p>
            <a:endParaRPr lang="en-US" altLang="en-US"/>
          </a:p>
        </p:txBody>
      </p:sp>
      <p:sp>
        <p:nvSpPr>
          <p:cNvPr id="128003" name="Rectangle 3">
            <a:extLst>
              <a:ext uri="{FF2B5EF4-FFF2-40B4-BE49-F238E27FC236}">
                <a16:creationId xmlns:a16="http://schemas.microsoft.com/office/drawing/2014/main" id="{0868AEC8-3D03-6A40-B533-9C702EE3F7A6}"/>
              </a:ext>
            </a:extLst>
          </p:cNvPr>
          <p:cNvSpPr>
            <a:spLocks noGrp="1" noChangeArrowheads="1"/>
          </p:cNvSpPr>
          <p:nvPr>
            <p:ph idx="1"/>
          </p:nvPr>
        </p:nvSpPr>
        <p:spPr/>
        <p:txBody>
          <a:bodyPr/>
          <a:lstStyle/>
          <a:p>
            <a:pPr>
              <a:buFont typeface="Wingdings" pitchFamily="2" charset="2"/>
              <a:buNone/>
            </a:pPr>
            <a:endParaRPr lang="en-US" altLang="en-US"/>
          </a:p>
        </p:txBody>
      </p:sp>
      <p:sp>
        <p:nvSpPr>
          <p:cNvPr id="2" name="Slide Number Placeholder 1">
            <a:extLst>
              <a:ext uri="{FF2B5EF4-FFF2-40B4-BE49-F238E27FC236}">
                <a16:creationId xmlns:a16="http://schemas.microsoft.com/office/drawing/2014/main" id="{1AC8595E-912E-AD49-8CFF-A9B588E5E287}"/>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F896D955-9518-F54D-BC32-E8B35E08B15F}" type="slidenum">
              <a:rPr lang="en-US" altLang="en-US">
                <a:solidFill>
                  <a:srgbClr val="898989"/>
                </a:solidFill>
              </a:rPr>
              <a:pPr/>
              <a:t>140</a:t>
            </a:fld>
            <a:endParaRPr lang="en-US" altLang="en-US">
              <a:solidFill>
                <a:srgbClr val="898989"/>
              </a:solidFill>
            </a:endParaRPr>
          </a:p>
        </p:txBody>
      </p:sp>
      <p:pic>
        <p:nvPicPr>
          <p:cNvPr id="128005" name="Picture 4" descr="Roy wants to play 72">
            <a:extLst>
              <a:ext uri="{FF2B5EF4-FFF2-40B4-BE49-F238E27FC236}">
                <a16:creationId xmlns:a16="http://schemas.microsoft.com/office/drawing/2014/main" id="{328FDFFD-0B58-F74E-A512-E429A47C5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3" name="coin.wav"/>
      </p:stSnd>
    </p:sndAc>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FE9EB61E-7617-5B46-85F6-96A989FBA014}"/>
              </a:ext>
            </a:extLst>
          </p:cNvPr>
          <p:cNvSpPr>
            <a:spLocks noGrp="1" noChangeArrowheads="1"/>
          </p:cNvSpPr>
          <p:nvPr>
            <p:ph type="title"/>
          </p:nvPr>
        </p:nvSpPr>
        <p:spPr/>
        <p:txBody>
          <a:bodyPr/>
          <a:lstStyle/>
          <a:p>
            <a:endParaRPr lang="en-US" altLang="en-US"/>
          </a:p>
        </p:txBody>
      </p:sp>
      <p:sp>
        <p:nvSpPr>
          <p:cNvPr id="129027" name="Rectangle 3">
            <a:extLst>
              <a:ext uri="{FF2B5EF4-FFF2-40B4-BE49-F238E27FC236}">
                <a16:creationId xmlns:a16="http://schemas.microsoft.com/office/drawing/2014/main" id="{537E3458-43C3-4846-876C-E32355412577}"/>
              </a:ext>
            </a:extLst>
          </p:cNvPr>
          <p:cNvSpPr>
            <a:spLocks noGrp="1" noChangeArrowheads="1"/>
          </p:cNvSpPr>
          <p:nvPr>
            <p:ph idx="1"/>
          </p:nvPr>
        </p:nvSpPr>
        <p:spPr/>
        <p:txBody>
          <a:bodyPr/>
          <a:lstStyle/>
          <a:p>
            <a:pPr>
              <a:buFont typeface="Wingdings" pitchFamily="2" charset="2"/>
              <a:buNone/>
            </a:pPr>
            <a:endParaRPr lang="en-US" altLang="en-US"/>
          </a:p>
        </p:txBody>
      </p:sp>
      <p:sp>
        <p:nvSpPr>
          <p:cNvPr id="2" name="Slide Number Placeholder 1">
            <a:extLst>
              <a:ext uri="{FF2B5EF4-FFF2-40B4-BE49-F238E27FC236}">
                <a16:creationId xmlns:a16="http://schemas.microsoft.com/office/drawing/2014/main" id="{D7104410-E32D-EA44-83B1-C9794CF40471}"/>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8B2C4B87-5C18-BA4B-9B37-9AD5CB3AA7A0}" type="slidenum">
              <a:rPr lang="en-US" altLang="en-US">
                <a:solidFill>
                  <a:srgbClr val="898989"/>
                </a:solidFill>
              </a:rPr>
              <a:pPr/>
              <a:t>141</a:t>
            </a:fld>
            <a:endParaRPr lang="en-US" altLang="en-US">
              <a:solidFill>
                <a:srgbClr val="898989"/>
              </a:solidFill>
            </a:endParaRPr>
          </a:p>
        </p:txBody>
      </p:sp>
      <p:pic>
        <p:nvPicPr>
          <p:cNvPr id="129029" name="Picture 5" descr="Zephyr interested">
            <a:extLst>
              <a:ext uri="{FF2B5EF4-FFF2-40B4-BE49-F238E27FC236}">
                <a16:creationId xmlns:a16="http://schemas.microsoft.com/office/drawing/2014/main" id="{947EC11A-403D-9249-99A1-01AF4FC75A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670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3" name="coin.wav"/>
      </p:stSnd>
    </p:sndAc>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CAFE6493-4DD5-5B43-A2DD-40A7952BE639}"/>
              </a:ext>
            </a:extLst>
          </p:cNvPr>
          <p:cNvSpPr>
            <a:spLocks noGrp="1" noChangeArrowheads="1"/>
          </p:cNvSpPr>
          <p:nvPr>
            <p:ph type="title"/>
          </p:nvPr>
        </p:nvSpPr>
        <p:spPr/>
        <p:txBody>
          <a:bodyPr/>
          <a:lstStyle/>
          <a:p>
            <a:endParaRPr lang="en-US" altLang="en-US"/>
          </a:p>
        </p:txBody>
      </p:sp>
      <p:sp>
        <p:nvSpPr>
          <p:cNvPr id="130051" name="Rectangle 3">
            <a:extLst>
              <a:ext uri="{FF2B5EF4-FFF2-40B4-BE49-F238E27FC236}">
                <a16:creationId xmlns:a16="http://schemas.microsoft.com/office/drawing/2014/main" id="{DD9EDE18-5545-F34F-8FE8-F088040F56B9}"/>
              </a:ext>
            </a:extLst>
          </p:cNvPr>
          <p:cNvSpPr>
            <a:spLocks noGrp="1" noChangeArrowheads="1"/>
          </p:cNvSpPr>
          <p:nvPr>
            <p:ph idx="1"/>
          </p:nvPr>
        </p:nvSpPr>
        <p:spPr/>
        <p:txBody>
          <a:bodyPr/>
          <a:lstStyle/>
          <a:p>
            <a:pPr>
              <a:buFont typeface="Wingdings" pitchFamily="2" charset="2"/>
              <a:buNone/>
            </a:pPr>
            <a:endParaRPr lang="en-US" altLang="en-US"/>
          </a:p>
        </p:txBody>
      </p:sp>
      <p:sp>
        <p:nvSpPr>
          <p:cNvPr id="2" name="Slide Number Placeholder 1">
            <a:extLst>
              <a:ext uri="{FF2B5EF4-FFF2-40B4-BE49-F238E27FC236}">
                <a16:creationId xmlns:a16="http://schemas.microsoft.com/office/drawing/2014/main" id="{86BAFBB3-8E6F-7F4D-BED8-160667F7496F}"/>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EBB445D6-A97C-444E-8861-58EC2F2319DA}" type="slidenum">
              <a:rPr lang="en-US" altLang="en-US">
                <a:solidFill>
                  <a:srgbClr val="898989"/>
                </a:solidFill>
              </a:rPr>
              <a:pPr/>
              <a:t>142</a:t>
            </a:fld>
            <a:endParaRPr lang="en-US" altLang="en-US">
              <a:solidFill>
                <a:srgbClr val="898989"/>
              </a:solidFill>
            </a:endParaRPr>
          </a:p>
        </p:txBody>
      </p:sp>
      <p:pic>
        <p:nvPicPr>
          <p:cNvPr id="130053" name="Picture 4" descr="Zephyr evil eye">
            <a:extLst>
              <a:ext uri="{FF2B5EF4-FFF2-40B4-BE49-F238E27FC236}">
                <a16:creationId xmlns:a16="http://schemas.microsoft.com/office/drawing/2014/main" id="{59BC0E4F-A83B-8A4A-BE8D-D4E457C88B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1938" y="0"/>
            <a:ext cx="558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3" name="coin.wav"/>
      </p:stSnd>
    </p:sndAc>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69C757D4-55F8-6F41-9073-7CB6520A2917}"/>
              </a:ext>
            </a:extLst>
          </p:cNvPr>
          <p:cNvSpPr>
            <a:spLocks noGrp="1" noChangeArrowheads="1"/>
          </p:cNvSpPr>
          <p:nvPr>
            <p:ph type="title"/>
          </p:nvPr>
        </p:nvSpPr>
        <p:spPr/>
        <p:txBody>
          <a:bodyPr/>
          <a:lstStyle/>
          <a:p>
            <a:endParaRPr lang="en-US" altLang="en-US"/>
          </a:p>
        </p:txBody>
      </p:sp>
      <p:sp>
        <p:nvSpPr>
          <p:cNvPr id="131075" name="Rectangle 3">
            <a:extLst>
              <a:ext uri="{FF2B5EF4-FFF2-40B4-BE49-F238E27FC236}">
                <a16:creationId xmlns:a16="http://schemas.microsoft.com/office/drawing/2014/main" id="{83DC32F1-E6B3-BB4E-BC93-0B1A9DDF5534}"/>
              </a:ext>
            </a:extLst>
          </p:cNvPr>
          <p:cNvSpPr>
            <a:spLocks noGrp="1" noChangeArrowheads="1"/>
          </p:cNvSpPr>
          <p:nvPr>
            <p:ph idx="1"/>
          </p:nvPr>
        </p:nvSpPr>
        <p:spPr/>
        <p:txBody>
          <a:bodyPr/>
          <a:lstStyle/>
          <a:p>
            <a:pPr>
              <a:buFont typeface="Wingdings" pitchFamily="2" charset="2"/>
              <a:buNone/>
            </a:pPr>
            <a:endParaRPr lang="en-US" altLang="en-US"/>
          </a:p>
        </p:txBody>
      </p:sp>
      <p:sp>
        <p:nvSpPr>
          <p:cNvPr id="2" name="Slide Number Placeholder 1">
            <a:extLst>
              <a:ext uri="{FF2B5EF4-FFF2-40B4-BE49-F238E27FC236}">
                <a16:creationId xmlns:a16="http://schemas.microsoft.com/office/drawing/2014/main" id="{F65F0064-7A0C-4743-B813-AED077ED47E2}"/>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30ECBE55-DF48-744F-BDE2-D849C39DE98D}" type="slidenum">
              <a:rPr lang="en-US" altLang="en-US">
                <a:solidFill>
                  <a:srgbClr val="898989"/>
                </a:solidFill>
              </a:rPr>
              <a:pPr/>
              <a:t>143</a:t>
            </a:fld>
            <a:endParaRPr lang="en-US" altLang="en-US">
              <a:solidFill>
                <a:srgbClr val="898989"/>
              </a:solidFill>
            </a:endParaRPr>
          </a:p>
        </p:txBody>
      </p:sp>
      <p:pic>
        <p:nvPicPr>
          <p:cNvPr id="131077" name="Picture 4" descr="Zephyr yawn">
            <a:extLst>
              <a:ext uri="{FF2B5EF4-FFF2-40B4-BE49-F238E27FC236}">
                <a16:creationId xmlns:a16="http://schemas.microsoft.com/office/drawing/2014/main" id="{6D90527E-E8E7-4F40-B846-5842B3F645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0"/>
            <a:ext cx="657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3" name="coin.wav"/>
      </p:stSnd>
    </p:sndAc>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F6C8C69F-EEF9-324E-BCC6-7FC955BA2C97}"/>
              </a:ext>
            </a:extLst>
          </p:cNvPr>
          <p:cNvSpPr>
            <a:spLocks noGrp="1" noChangeArrowheads="1"/>
          </p:cNvSpPr>
          <p:nvPr>
            <p:ph type="title"/>
          </p:nvPr>
        </p:nvSpPr>
        <p:spPr/>
        <p:txBody>
          <a:bodyPr/>
          <a:lstStyle/>
          <a:p>
            <a:r>
              <a:rPr lang="en-US" altLang="en-US"/>
              <a:t>The Horse’s Lifestyle</a:t>
            </a:r>
          </a:p>
        </p:txBody>
      </p:sp>
      <p:sp>
        <p:nvSpPr>
          <p:cNvPr id="132099" name="Rectangle 3">
            <a:extLst>
              <a:ext uri="{FF2B5EF4-FFF2-40B4-BE49-F238E27FC236}">
                <a16:creationId xmlns:a16="http://schemas.microsoft.com/office/drawing/2014/main" id="{936E65E0-D8FA-2D4E-827D-1D1069C60CF0}"/>
              </a:ext>
            </a:extLst>
          </p:cNvPr>
          <p:cNvSpPr>
            <a:spLocks noGrp="1" noChangeArrowheads="1"/>
          </p:cNvSpPr>
          <p:nvPr>
            <p:ph idx="1"/>
          </p:nvPr>
        </p:nvSpPr>
        <p:spPr/>
        <p:txBody>
          <a:bodyPr/>
          <a:lstStyle/>
          <a:p>
            <a:pPr>
              <a:buFont typeface="Wingdings" pitchFamily="2" charset="2"/>
              <a:buNone/>
            </a:pPr>
            <a:r>
              <a:rPr lang="en-US" altLang="en-US" sz="3600"/>
              <a:t>In addition to understanding the horse’s senses, we need to increase our awareness of the horse’s lifestyle so that we can respond appropriately to his needs, reactions and situations.</a:t>
            </a:r>
          </a:p>
        </p:txBody>
      </p:sp>
      <p:sp>
        <p:nvSpPr>
          <p:cNvPr id="2" name="Slide Number Placeholder 1">
            <a:extLst>
              <a:ext uri="{FF2B5EF4-FFF2-40B4-BE49-F238E27FC236}">
                <a16:creationId xmlns:a16="http://schemas.microsoft.com/office/drawing/2014/main" id="{45DC0B94-FFC5-A248-9215-FC3F604C4776}"/>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74B535BF-33F1-AD40-8947-1D3C95EFC41C}" type="slidenum">
              <a:rPr lang="en-US" altLang="en-US">
                <a:solidFill>
                  <a:srgbClr val="898989"/>
                </a:solidFill>
              </a:rPr>
              <a:pPr/>
              <a:t>144</a:t>
            </a:fld>
            <a:endParaRPr lang="en-US" altLang="en-US">
              <a:solidFill>
                <a:srgbClr val="898989"/>
              </a:solidFill>
            </a:endParaRPr>
          </a:p>
        </p:txBody>
      </p:sp>
      <p:pic>
        <p:nvPicPr>
          <p:cNvPr id="3" name="A4A61676.wav">
            <a:hlinkClick r:id="" action="ppaction://media"/>
            <a:extLst>
              <a:ext uri="{FF2B5EF4-FFF2-40B4-BE49-F238E27FC236}">
                <a16:creationId xmlns:a16="http://schemas.microsoft.com/office/drawing/2014/main" id="{468F1444-0047-E243-9996-CAE8CCF754CE}"/>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0772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1BA0CFE1-CA6C-844F-8542-F547830250F5}"/>
              </a:ext>
            </a:extLst>
          </p:cNvPr>
          <p:cNvSpPr>
            <a:spLocks noGrp="1" noChangeArrowheads="1"/>
          </p:cNvSpPr>
          <p:nvPr>
            <p:ph type="title"/>
          </p:nvPr>
        </p:nvSpPr>
        <p:spPr/>
        <p:txBody>
          <a:bodyPr/>
          <a:lstStyle/>
          <a:p>
            <a:r>
              <a:rPr lang="en-US" altLang="en-US"/>
              <a:t>Flight is a Natural Instinct</a:t>
            </a:r>
          </a:p>
        </p:txBody>
      </p:sp>
      <p:sp>
        <p:nvSpPr>
          <p:cNvPr id="133123" name="Rectangle 3">
            <a:extLst>
              <a:ext uri="{FF2B5EF4-FFF2-40B4-BE49-F238E27FC236}">
                <a16:creationId xmlns:a16="http://schemas.microsoft.com/office/drawing/2014/main" id="{C1D021CE-CA2B-6242-8470-FB0CCFB1BB60}"/>
              </a:ext>
            </a:extLst>
          </p:cNvPr>
          <p:cNvSpPr>
            <a:spLocks noGrp="1" noChangeArrowheads="1"/>
          </p:cNvSpPr>
          <p:nvPr>
            <p:ph idx="1"/>
          </p:nvPr>
        </p:nvSpPr>
        <p:spPr/>
        <p:txBody>
          <a:bodyPr/>
          <a:lstStyle/>
          <a:p>
            <a:pPr>
              <a:buFont typeface="Wingdings" pitchFamily="2" charset="2"/>
              <a:buNone/>
            </a:pPr>
            <a:r>
              <a:rPr lang="en-US" altLang="en-US"/>
              <a:t>A horse would rather turn and run away from danger than stay and fight it.</a:t>
            </a:r>
          </a:p>
        </p:txBody>
      </p:sp>
      <p:sp>
        <p:nvSpPr>
          <p:cNvPr id="2" name="Slide Number Placeholder 1">
            <a:extLst>
              <a:ext uri="{FF2B5EF4-FFF2-40B4-BE49-F238E27FC236}">
                <a16:creationId xmlns:a16="http://schemas.microsoft.com/office/drawing/2014/main" id="{3D034F26-0B88-1442-A532-B04E75521049}"/>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F47034CD-CB98-3F4B-A0D8-06F40C764643}" type="slidenum">
              <a:rPr lang="en-US" altLang="en-US">
                <a:solidFill>
                  <a:srgbClr val="898989"/>
                </a:solidFill>
              </a:rPr>
              <a:pPr/>
              <a:t>145</a:t>
            </a:fld>
            <a:endParaRPr lang="en-US" altLang="en-US">
              <a:solidFill>
                <a:srgbClr val="898989"/>
              </a:solidFill>
            </a:endParaRPr>
          </a:p>
        </p:txBody>
      </p:sp>
      <p:pic>
        <p:nvPicPr>
          <p:cNvPr id="133125" name="Picture 4" descr="Rocky running  72">
            <a:extLst>
              <a:ext uri="{FF2B5EF4-FFF2-40B4-BE49-F238E27FC236}">
                <a16:creationId xmlns:a16="http://schemas.microsoft.com/office/drawing/2014/main" id="{E34C1847-4605-DB4C-A3C1-9065F51CAA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048000"/>
            <a:ext cx="50434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48761676.wav">
            <a:hlinkClick r:id="" action="ppaction://media"/>
            <a:extLst>
              <a:ext uri="{FF2B5EF4-FFF2-40B4-BE49-F238E27FC236}">
                <a16:creationId xmlns:a16="http://schemas.microsoft.com/office/drawing/2014/main" id="{B488C475-6534-5448-8CB7-47E8A41513F5}"/>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001000" y="5562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396CA806-A669-604F-9ECF-C4420661CC35}"/>
              </a:ext>
            </a:extLst>
          </p:cNvPr>
          <p:cNvSpPr>
            <a:spLocks noGrp="1" noChangeArrowheads="1"/>
          </p:cNvSpPr>
          <p:nvPr>
            <p:ph type="title"/>
          </p:nvPr>
        </p:nvSpPr>
        <p:spPr>
          <a:xfrm>
            <a:off x="457200" y="381000"/>
            <a:ext cx="8229600" cy="914400"/>
          </a:xfrm>
        </p:spPr>
        <p:txBody>
          <a:bodyPr/>
          <a:lstStyle/>
          <a:p>
            <a:r>
              <a:rPr lang="en-US" altLang="en-US"/>
              <a:t>Herd Behavior</a:t>
            </a:r>
          </a:p>
        </p:txBody>
      </p:sp>
      <p:sp>
        <p:nvSpPr>
          <p:cNvPr id="134147" name="Rectangle 3">
            <a:extLst>
              <a:ext uri="{FF2B5EF4-FFF2-40B4-BE49-F238E27FC236}">
                <a16:creationId xmlns:a16="http://schemas.microsoft.com/office/drawing/2014/main" id="{4714940E-C20D-164E-8F18-567B4247CD5E}"/>
              </a:ext>
            </a:extLst>
          </p:cNvPr>
          <p:cNvSpPr>
            <a:spLocks noGrp="1" noChangeArrowheads="1"/>
          </p:cNvSpPr>
          <p:nvPr>
            <p:ph idx="1"/>
          </p:nvPr>
        </p:nvSpPr>
        <p:spPr>
          <a:xfrm>
            <a:off x="457200" y="1447800"/>
            <a:ext cx="8229600" cy="4648200"/>
          </a:xfrm>
        </p:spPr>
        <p:txBody>
          <a:bodyPr/>
          <a:lstStyle/>
          <a:p>
            <a:pPr>
              <a:buFont typeface="Wingdings" pitchFamily="2" charset="2"/>
              <a:buNone/>
            </a:pPr>
            <a:r>
              <a:rPr lang="en-US" altLang="en-US"/>
              <a:t>Horses like to stay together in a herd or group with one or two horses dominant and a pecking order among the rest.</a:t>
            </a:r>
          </a:p>
        </p:txBody>
      </p:sp>
      <p:sp>
        <p:nvSpPr>
          <p:cNvPr id="2" name="Slide Number Placeholder 1">
            <a:extLst>
              <a:ext uri="{FF2B5EF4-FFF2-40B4-BE49-F238E27FC236}">
                <a16:creationId xmlns:a16="http://schemas.microsoft.com/office/drawing/2014/main" id="{F8C485BF-5ADE-574E-885A-8D8548617963}"/>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8FC9C12D-0308-564A-B0BE-F312CE5FACDF}" type="slidenum">
              <a:rPr lang="en-US" altLang="en-US">
                <a:solidFill>
                  <a:srgbClr val="898989"/>
                </a:solidFill>
              </a:rPr>
              <a:pPr/>
              <a:t>146</a:t>
            </a:fld>
            <a:endParaRPr lang="en-US" altLang="en-US">
              <a:solidFill>
                <a:srgbClr val="898989"/>
              </a:solidFill>
            </a:endParaRPr>
          </a:p>
        </p:txBody>
      </p:sp>
      <p:pic>
        <p:nvPicPr>
          <p:cNvPr id="134149" name="Picture 4" descr="Herd behavior 1">
            <a:extLst>
              <a:ext uri="{FF2B5EF4-FFF2-40B4-BE49-F238E27FC236}">
                <a16:creationId xmlns:a16="http://schemas.microsoft.com/office/drawing/2014/main" id="{FAEB054E-7ECA-DF42-B53C-7D8558824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124200"/>
            <a:ext cx="466725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71F21692.wav">
            <a:hlinkClick r:id="" action="ppaction://media"/>
            <a:extLst>
              <a:ext uri="{FF2B5EF4-FFF2-40B4-BE49-F238E27FC236}">
                <a16:creationId xmlns:a16="http://schemas.microsoft.com/office/drawing/2014/main" id="{970B8EF9-7196-2F4D-AD27-8B7794C1C812}"/>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153400" y="5410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55D1023C-776E-C448-8BEB-F4ADD241D024}"/>
              </a:ext>
            </a:extLst>
          </p:cNvPr>
          <p:cNvSpPr>
            <a:spLocks noGrp="1" noChangeArrowheads="1"/>
          </p:cNvSpPr>
          <p:nvPr>
            <p:ph type="title"/>
          </p:nvPr>
        </p:nvSpPr>
        <p:spPr/>
        <p:txBody>
          <a:bodyPr/>
          <a:lstStyle/>
          <a:p>
            <a:r>
              <a:rPr lang="en-US" altLang="en-US"/>
              <a:t>Natural Horsemanship Concepts</a:t>
            </a:r>
          </a:p>
        </p:txBody>
      </p:sp>
      <p:sp>
        <p:nvSpPr>
          <p:cNvPr id="201731" name="Rectangle 3">
            <a:extLst>
              <a:ext uri="{FF2B5EF4-FFF2-40B4-BE49-F238E27FC236}">
                <a16:creationId xmlns:a16="http://schemas.microsoft.com/office/drawing/2014/main" id="{0267328B-64D9-B643-87F7-97F18D79C260}"/>
              </a:ext>
            </a:extLst>
          </p:cNvPr>
          <p:cNvSpPr>
            <a:spLocks noGrp="1" noChangeArrowheads="1"/>
          </p:cNvSpPr>
          <p:nvPr>
            <p:ph idx="1"/>
          </p:nvPr>
        </p:nvSpPr>
        <p:spPr>
          <a:xfrm>
            <a:off x="457200" y="1600200"/>
            <a:ext cx="8229600" cy="4495800"/>
          </a:xfrm>
        </p:spPr>
        <p:txBody>
          <a:bodyPr/>
          <a:lstStyle/>
          <a:p>
            <a:pPr>
              <a:lnSpc>
                <a:spcPct val="90000"/>
              </a:lnSpc>
            </a:pPr>
            <a:endParaRPr lang="en-US" altLang="en-US" sz="2800"/>
          </a:p>
          <a:p>
            <a:pPr>
              <a:lnSpc>
                <a:spcPct val="90000"/>
              </a:lnSpc>
            </a:pPr>
            <a:r>
              <a:rPr lang="en-US" altLang="en-US" sz="2800"/>
              <a:t>Love, Language and Leadership in equal doses.</a:t>
            </a:r>
          </a:p>
          <a:p>
            <a:pPr>
              <a:lnSpc>
                <a:spcPct val="90000"/>
              </a:lnSpc>
            </a:pPr>
            <a:endParaRPr lang="en-US" altLang="en-US" sz="2800"/>
          </a:p>
          <a:p>
            <a:pPr>
              <a:lnSpc>
                <a:spcPct val="90000"/>
              </a:lnSpc>
            </a:pPr>
            <a:r>
              <a:rPr lang="en-US" altLang="en-US" sz="2800"/>
              <a:t>Use “phases” of pressure.  Ask, Tell, Demand</a:t>
            </a:r>
          </a:p>
          <a:p>
            <a:pPr>
              <a:lnSpc>
                <a:spcPct val="90000"/>
              </a:lnSpc>
            </a:pPr>
            <a:endParaRPr lang="en-US" altLang="en-US" sz="2800"/>
          </a:p>
          <a:p>
            <a:pPr>
              <a:lnSpc>
                <a:spcPct val="90000"/>
              </a:lnSpc>
            </a:pPr>
            <a:r>
              <a:rPr lang="en-US" altLang="en-US" sz="2800"/>
              <a:t>Communication, Understanding and Psychology VS Mechanics, Fear and Intimidation.</a:t>
            </a:r>
          </a:p>
          <a:p>
            <a:pPr>
              <a:lnSpc>
                <a:spcPct val="90000"/>
              </a:lnSpc>
            </a:pPr>
            <a:endParaRPr lang="en-US" altLang="en-US" sz="2800"/>
          </a:p>
          <a:p>
            <a:pPr>
              <a:lnSpc>
                <a:spcPct val="90000"/>
              </a:lnSpc>
            </a:pPr>
            <a:r>
              <a:rPr lang="en-US" altLang="en-US" sz="2800"/>
              <a:t>Mutual Respect.</a:t>
            </a:r>
          </a:p>
        </p:txBody>
      </p:sp>
      <p:sp>
        <p:nvSpPr>
          <p:cNvPr id="2" name="Slide Number Placeholder 1">
            <a:extLst>
              <a:ext uri="{FF2B5EF4-FFF2-40B4-BE49-F238E27FC236}">
                <a16:creationId xmlns:a16="http://schemas.microsoft.com/office/drawing/2014/main" id="{5BC5EF5F-AA6E-9D4B-81CA-DF4D40758080}"/>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C37ADB7E-7A59-4641-A50A-36B23922EDF8}" type="slidenum">
              <a:rPr lang="en-US" altLang="en-US">
                <a:solidFill>
                  <a:srgbClr val="898989"/>
                </a:solidFill>
              </a:rPr>
              <a:pPr/>
              <a:t>147</a:t>
            </a:fld>
            <a:endParaRPr lang="en-US" altLang="en-US">
              <a:solidFill>
                <a:srgbClr val="898989"/>
              </a:solidFill>
            </a:endParaRPr>
          </a:p>
        </p:txBody>
      </p:sp>
      <p:pic>
        <p:nvPicPr>
          <p:cNvPr id="3" name="E2BD1692.wav">
            <a:hlinkClick r:id="" action="ppaction://media"/>
            <a:extLst>
              <a:ext uri="{FF2B5EF4-FFF2-40B4-BE49-F238E27FC236}">
                <a16:creationId xmlns:a16="http://schemas.microsoft.com/office/drawing/2014/main" id="{A2CD5064-5F31-CF4C-9195-478338194451}"/>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229600" y="5562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173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173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1731">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17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01731" grpId="0" build="p"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C74AD2A5-773A-A545-BB7D-9F4A2511F0EF}"/>
              </a:ext>
            </a:extLst>
          </p:cNvPr>
          <p:cNvSpPr>
            <a:spLocks noGrp="1" noChangeArrowheads="1"/>
          </p:cNvSpPr>
          <p:nvPr>
            <p:ph type="title"/>
          </p:nvPr>
        </p:nvSpPr>
        <p:spPr>
          <a:xfrm>
            <a:off x="457200" y="228600"/>
            <a:ext cx="8229600" cy="1371600"/>
          </a:xfrm>
        </p:spPr>
        <p:txBody>
          <a:bodyPr/>
          <a:lstStyle/>
          <a:p>
            <a:r>
              <a:rPr lang="en-US" altLang="en-US"/>
              <a:t>Happy Trails!</a:t>
            </a:r>
          </a:p>
        </p:txBody>
      </p:sp>
      <p:sp>
        <p:nvSpPr>
          <p:cNvPr id="136195" name="Rectangle 3">
            <a:extLst>
              <a:ext uri="{FF2B5EF4-FFF2-40B4-BE49-F238E27FC236}">
                <a16:creationId xmlns:a16="http://schemas.microsoft.com/office/drawing/2014/main" id="{438EDFBF-8D17-554A-A351-0553AF9E7967}"/>
              </a:ext>
            </a:extLst>
          </p:cNvPr>
          <p:cNvSpPr>
            <a:spLocks noGrp="1" noChangeArrowheads="1"/>
          </p:cNvSpPr>
          <p:nvPr>
            <p:ph idx="1"/>
          </p:nvPr>
        </p:nvSpPr>
        <p:spPr>
          <a:xfrm>
            <a:off x="457200" y="1524000"/>
            <a:ext cx="8229600" cy="4572000"/>
          </a:xfrm>
        </p:spPr>
        <p:txBody>
          <a:bodyPr/>
          <a:lstStyle/>
          <a:p>
            <a:pPr algn="ctr">
              <a:buFont typeface="Wingdings" pitchFamily="2" charset="2"/>
              <a:buNone/>
            </a:pPr>
            <a:r>
              <a:rPr lang="en-US" altLang="en-US" sz="2800" b="1"/>
              <a:t>The Kentucky Foothills </a:t>
            </a:r>
          </a:p>
          <a:p>
            <a:pPr algn="ctr">
              <a:buFont typeface="Wingdings" pitchFamily="2" charset="2"/>
              <a:buNone/>
            </a:pPr>
            <a:r>
              <a:rPr lang="en-US" altLang="en-US" sz="2800" b="1"/>
              <a:t>Therapeutic Horsemanship Center</a:t>
            </a:r>
          </a:p>
          <a:p>
            <a:pPr algn="ctr">
              <a:buFont typeface="Wingdings" pitchFamily="2" charset="2"/>
              <a:buNone/>
            </a:pPr>
            <a:r>
              <a:rPr lang="en-US" altLang="en-US" sz="2800" b="1"/>
              <a:t>7822 HWY 2004</a:t>
            </a:r>
          </a:p>
          <a:p>
            <a:pPr algn="ctr">
              <a:buFont typeface="Wingdings" pitchFamily="2" charset="2"/>
              <a:buNone/>
            </a:pPr>
            <a:r>
              <a:rPr lang="en-US" altLang="en-US" sz="2800" b="1"/>
              <a:t>MC Kee, KY 40447</a:t>
            </a:r>
          </a:p>
          <a:p>
            <a:pPr algn="ctr">
              <a:buFont typeface="Wingdings" pitchFamily="2" charset="2"/>
              <a:buNone/>
            </a:pPr>
            <a:r>
              <a:rPr lang="en-US" altLang="en-US" sz="2800" b="1"/>
              <a:t>606-965-2158</a:t>
            </a:r>
          </a:p>
          <a:p>
            <a:pPr algn="ctr">
              <a:buFont typeface="Wingdings" pitchFamily="2" charset="2"/>
              <a:buNone/>
            </a:pPr>
            <a:r>
              <a:rPr lang="en-US" altLang="en-US" sz="2800" b="1">
                <a:hlinkClick r:id="rId6"/>
              </a:rPr>
              <a:t>KFTHC@prtcnet.org</a:t>
            </a:r>
            <a:endParaRPr lang="en-US" altLang="en-US" sz="2800" b="1"/>
          </a:p>
          <a:p>
            <a:pPr algn="ctr">
              <a:buFont typeface="Wingdings" pitchFamily="2" charset="2"/>
              <a:buNone/>
            </a:pPr>
            <a:r>
              <a:rPr lang="en-US" altLang="en-US" sz="2800" b="1">
                <a:hlinkClick r:id="rId7"/>
              </a:rPr>
              <a:t>www.KFTHC.us</a:t>
            </a:r>
            <a:endParaRPr lang="en-US" altLang="en-US" sz="2800" b="1"/>
          </a:p>
          <a:p>
            <a:pPr algn="ctr">
              <a:buFont typeface="Wingdings" pitchFamily="2" charset="2"/>
              <a:buNone/>
            </a:pPr>
            <a:r>
              <a:rPr lang="en-US" altLang="en-US" sz="2800" b="1"/>
              <a:t>Please continue to view the following slides to check your comprehension of the information presented.</a:t>
            </a:r>
          </a:p>
          <a:p>
            <a:pPr>
              <a:buFont typeface="Wingdings" pitchFamily="2" charset="2"/>
              <a:buNone/>
            </a:pPr>
            <a:r>
              <a:rPr lang="en-US" altLang="en-US" sz="2800"/>
              <a:t> </a:t>
            </a:r>
          </a:p>
          <a:p>
            <a:endParaRPr lang="en-US" altLang="en-US" sz="2800"/>
          </a:p>
        </p:txBody>
      </p:sp>
      <p:sp>
        <p:nvSpPr>
          <p:cNvPr id="2" name="Slide Number Placeholder 1">
            <a:extLst>
              <a:ext uri="{FF2B5EF4-FFF2-40B4-BE49-F238E27FC236}">
                <a16:creationId xmlns:a16="http://schemas.microsoft.com/office/drawing/2014/main" id="{87A97C44-5B8F-B946-A638-0B6703D9DC40}"/>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D01BA6EA-6E85-AC45-9325-7292CAE1AA09}" type="slidenum">
              <a:rPr lang="en-US" altLang="en-US">
                <a:solidFill>
                  <a:srgbClr val="898989"/>
                </a:solidFill>
              </a:rPr>
              <a:pPr/>
              <a:t>148</a:t>
            </a:fld>
            <a:endParaRPr lang="en-US" altLang="en-US">
              <a:solidFill>
                <a:srgbClr val="898989"/>
              </a:solidFill>
            </a:endParaRPr>
          </a:p>
        </p:txBody>
      </p:sp>
      <p:pic>
        <p:nvPicPr>
          <p:cNvPr id="4" name="CB271754.wav">
            <a:hlinkClick r:id="" action="ppaction://media"/>
            <a:extLst>
              <a:ext uri="{FF2B5EF4-FFF2-40B4-BE49-F238E27FC236}">
                <a16:creationId xmlns:a16="http://schemas.microsoft.com/office/drawing/2014/main" id="{7E49890A-2829-CA47-8769-71E64F9DC6B4}"/>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001000" y="4724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21D637-4FDE-DB41-94CA-968BDB61F00D}"/>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0B34D959-BD22-9345-8972-1AC96A07BC6D}" type="slidenum">
              <a:rPr lang="en-US" altLang="en-US">
                <a:solidFill>
                  <a:srgbClr val="898989"/>
                </a:solidFill>
              </a:rPr>
              <a:pPr/>
              <a:t>149</a:t>
            </a:fld>
            <a:endParaRPr lang="en-US" altLang="en-US">
              <a:solidFill>
                <a:srgbClr val="898989"/>
              </a:solidFill>
            </a:endParaRPr>
          </a:p>
        </p:txBody>
      </p:sp>
      <p:sp>
        <p:nvSpPr>
          <p:cNvPr id="5" name="TextBox 4">
            <a:extLst>
              <a:ext uri="{FF2B5EF4-FFF2-40B4-BE49-F238E27FC236}">
                <a16:creationId xmlns:a16="http://schemas.microsoft.com/office/drawing/2014/main" id="{B6933FD0-F01F-A649-8949-43762F6A6165}"/>
              </a:ext>
            </a:extLst>
          </p:cNvPr>
          <p:cNvSpPr txBox="1"/>
          <p:nvPr/>
        </p:nvSpPr>
        <p:spPr>
          <a:xfrm>
            <a:off x="304800" y="228600"/>
            <a:ext cx="8534400" cy="6124575"/>
          </a:xfrm>
          <a:prstGeom prst="rect">
            <a:avLst/>
          </a:prstGeom>
          <a:noFill/>
        </p:spPr>
        <p:txBody>
          <a:bodyPr>
            <a:spAutoFit/>
          </a:bodyPr>
          <a:lstStyle/>
          <a:p>
            <a:pPr marL="342900" indent="-342900">
              <a:buFont typeface="+mj-lt"/>
              <a:buAutoNum type="arabicPeriod"/>
              <a:defRPr/>
            </a:pPr>
            <a:r>
              <a:rPr lang="en-US" sz="2800" dirty="0">
                <a:latin typeface="+mj-lt"/>
                <a:cs typeface="Times New Roman" pitchFamily="18" charset="0"/>
              </a:rPr>
              <a:t>What are three responsibilities of a </a:t>
            </a:r>
            <a:r>
              <a:rPr lang="en-US" sz="2800" dirty="0" err="1">
                <a:latin typeface="+mj-lt"/>
                <a:cs typeface="Times New Roman" pitchFamily="18" charset="0"/>
              </a:rPr>
              <a:t>Sidewalker</a:t>
            </a:r>
            <a:r>
              <a:rPr lang="en-US" sz="2800" dirty="0">
                <a:latin typeface="+mj-lt"/>
                <a:cs typeface="Times New Roman" pitchFamily="18" charset="0"/>
              </a:rPr>
              <a:t>?  </a:t>
            </a:r>
          </a:p>
          <a:p>
            <a:pPr marL="342900" indent="-342900">
              <a:buFont typeface="+mj-lt"/>
              <a:buAutoNum type="arabicPeriod"/>
              <a:defRPr/>
            </a:pPr>
            <a:endParaRPr lang="en-US" sz="2800" dirty="0">
              <a:latin typeface="+mj-lt"/>
              <a:cs typeface="Times New Roman" pitchFamily="18" charset="0"/>
            </a:endParaRPr>
          </a:p>
          <a:p>
            <a:pPr marL="342900" indent="-342900">
              <a:buFont typeface="+mj-lt"/>
              <a:buAutoNum type="arabicPeriod"/>
              <a:defRPr/>
            </a:pPr>
            <a:r>
              <a:rPr lang="en-US" sz="2800" dirty="0">
                <a:latin typeface="+mj-lt"/>
                <a:cs typeface="Times New Roman" pitchFamily="18" charset="0"/>
              </a:rPr>
              <a:t>What is the MAIN responsibility of the Horse Leader?  </a:t>
            </a:r>
          </a:p>
          <a:p>
            <a:pPr marL="342900" indent="-342900">
              <a:buFont typeface="+mj-lt"/>
              <a:buAutoNum type="arabicPeriod"/>
              <a:defRPr/>
            </a:pPr>
            <a:endParaRPr lang="en-US" sz="2800" dirty="0">
              <a:latin typeface="+mj-lt"/>
              <a:cs typeface="Times New Roman" pitchFamily="18" charset="0"/>
            </a:endParaRPr>
          </a:p>
          <a:p>
            <a:pPr marL="342900" indent="-342900">
              <a:buFont typeface="+mj-lt"/>
              <a:buAutoNum type="arabicPeriod"/>
              <a:defRPr/>
            </a:pPr>
            <a:r>
              <a:rPr lang="en-US" sz="2800" dirty="0">
                <a:latin typeface="+mj-lt"/>
                <a:cs typeface="Times New Roman" pitchFamily="18" charset="0"/>
              </a:rPr>
              <a:t>What are three other responsibilities of a Horse Leader? </a:t>
            </a:r>
          </a:p>
          <a:p>
            <a:pPr marL="342900" indent="-342900">
              <a:buFont typeface="+mj-lt"/>
              <a:buAutoNum type="arabicPeriod"/>
              <a:defRPr/>
            </a:pPr>
            <a:endParaRPr lang="en-US" sz="2800" dirty="0">
              <a:latin typeface="+mj-lt"/>
              <a:cs typeface="Times New Roman" pitchFamily="18" charset="0"/>
            </a:endParaRPr>
          </a:p>
          <a:p>
            <a:pPr marL="342900" indent="-342900">
              <a:buFont typeface="+mj-lt"/>
              <a:buAutoNum type="arabicPeriod"/>
              <a:defRPr/>
            </a:pPr>
            <a:r>
              <a:rPr lang="en-US" sz="2800" dirty="0">
                <a:latin typeface="+mj-lt"/>
                <a:cs typeface="Times New Roman" pitchFamily="18" charset="0"/>
              </a:rPr>
              <a:t>What are three positions a </a:t>
            </a:r>
            <a:r>
              <a:rPr lang="en-US" sz="2800" dirty="0" err="1">
                <a:latin typeface="+mj-lt"/>
                <a:cs typeface="Times New Roman" pitchFamily="18" charset="0"/>
              </a:rPr>
              <a:t>sidewalker</a:t>
            </a:r>
            <a:r>
              <a:rPr lang="en-US" sz="2800" dirty="0">
                <a:latin typeface="+mj-lt"/>
                <a:cs typeface="Times New Roman" pitchFamily="18" charset="0"/>
              </a:rPr>
              <a:t> might be asked to assume to support a rider?</a:t>
            </a:r>
          </a:p>
          <a:p>
            <a:pPr>
              <a:defRPr/>
            </a:pPr>
            <a:endParaRPr lang="en-US" sz="2800" dirty="0">
              <a:latin typeface="+mj-lt"/>
              <a:cs typeface="Times New Roman" pitchFamily="18" charset="0"/>
            </a:endParaRPr>
          </a:p>
          <a:p>
            <a:pPr marL="342900" indent="-342900">
              <a:buFontTx/>
              <a:buAutoNum type="arabicPeriod" startAt="5"/>
              <a:defRPr/>
            </a:pPr>
            <a:r>
              <a:rPr lang="en-US" sz="2800" dirty="0">
                <a:latin typeface="+mj-lt"/>
                <a:cs typeface="Times New Roman" pitchFamily="18" charset="0"/>
              </a:rPr>
              <a:t>If you are riding outside, what should you do if you hear thunder?  </a:t>
            </a:r>
          </a:p>
        </p:txBody>
      </p:sp>
    </p:spTree>
  </p:cSld>
  <p:clrMapOvr>
    <a:masterClrMapping/>
  </p:clrMapOvr>
  <p:transition spd="slow">
    <p:push dir="u"/>
    <p:sndAc>
      <p:stSnd>
        <p:snd r:embed="rId2" name="coin.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AC71D2-03C3-4648-A9F6-CE97FA1DA76C}"/>
              </a:ext>
            </a:extLst>
          </p:cNvPr>
          <p:cNvSpPr>
            <a:spLocks noGrp="1"/>
          </p:cNvSpPr>
          <p:nvPr>
            <p:ph type="sldNum" sz="quarter" idx="12"/>
          </p:nvPr>
        </p:nvSpPr>
        <p:spPr/>
        <p:txBody>
          <a:bodyPr/>
          <a:lstStyle/>
          <a:p>
            <a:fld id="{3708EB13-050B-934F-AA10-FA6369A2087F}" type="slidenum">
              <a:rPr lang="en-US" altLang="en-US" smtClean="0"/>
              <a:pPr/>
              <a:t>15</a:t>
            </a:fld>
            <a:endParaRPr lang="en-US" altLang="en-US"/>
          </a:p>
        </p:txBody>
      </p:sp>
      <p:sp>
        <p:nvSpPr>
          <p:cNvPr id="4" name="Rectangle 3">
            <a:extLst>
              <a:ext uri="{FF2B5EF4-FFF2-40B4-BE49-F238E27FC236}">
                <a16:creationId xmlns:a16="http://schemas.microsoft.com/office/drawing/2014/main" id="{D4C6C8F6-9913-F64C-80BA-9E2C6A848737}"/>
              </a:ext>
            </a:extLst>
          </p:cNvPr>
          <p:cNvSpPr/>
          <p:nvPr/>
        </p:nvSpPr>
        <p:spPr>
          <a:xfrm>
            <a:off x="533400" y="685800"/>
            <a:ext cx="8077200" cy="4893647"/>
          </a:xfrm>
          <a:prstGeom prst="rect">
            <a:avLst/>
          </a:prstGeom>
        </p:spPr>
        <p:txBody>
          <a:bodyPr wrap="square">
            <a:spAutoFit/>
          </a:bodyPr>
          <a:lstStyle/>
          <a:p>
            <a:pPr marL="342900" marR="0" lvl="0" indent="-342900">
              <a:spcBef>
                <a:spcPts val="0"/>
              </a:spcBef>
              <a:spcAft>
                <a:spcPts val="0"/>
              </a:spcAft>
              <a:buFont typeface="Symbol"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KFTHC will perform routine environmental cleaning and disinfection:</a:t>
            </a:r>
          </a:p>
          <a:p>
            <a:pPr marL="742950" marR="0" lvl="1" indent="-28575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KFTHC will regularly and routinely clean and disinfect all frequently touched surfaces, such as workstations, keyboards, telephones, desks and other commonly used surfaces, </a:t>
            </a:r>
          </a:p>
          <a:p>
            <a:pPr marL="742950" marR="0" lvl="1" indent="-28575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Items such as helmets, reins, saddles, lesson equipment and the commonly touched areas of horses will be cleaned and disinfected before and after lessons.</a:t>
            </a:r>
          </a:p>
          <a:p>
            <a:pPr marL="742950" marR="0" lvl="1" indent="-28575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Helmet liners, masks and bandanas will be used one time only per day and placed in a separate container for cleaning off-site,</a:t>
            </a:r>
          </a:p>
          <a:p>
            <a:pPr marL="742950" marR="0" lvl="1" indent="-28575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Disposable drinking cups will be available.</a:t>
            </a:r>
          </a:p>
        </p:txBody>
      </p:sp>
      <p:pic>
        <p:nvPicPr>
          <p:cNvPr id="5" name="Audio Recording Aug 21, 2021 at 1:17:21 PM" descr="Audio Recording Aug 21, 2021 at 1:17:21 PM">
            <a:hlinkClick r:id="" action="ppaction://media"/>
            <a:extLst>
              <a:ext uri="{FF2B5EF4-FFF2-40B4-BE49-F238E27FC236}">
                <a16:creationId xmlns:a16="http://schemas.microsoft.com/office/drawing/2014/main" id="{34A400AB-50C8-F041-B5BB-9EF74374D2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7200" y="5155099"/>
            <a:ext cx="812800" cy="812800"/>
          </a:xfrm>
          <a:prstGeom prst="rect">
            <a:avLst/>
          </a:prstGeom>
        </p:spPr>
      </p:pic>
    </p:spTree>
    <p:extLst>
      <p:ext uri="{BB962C8B-B14F-4D97-AF65-F5344CB8AC3E}">
        <p14:creationId xmlns:p14="http://schemas.microsoft.com/office/powerpoint/2010/main" val="1860716412"/>
      </p:ext>
    </p:extLst>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22AF2B-8D1F-7F44-BD55-882A51F6E11D}"/>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A39E9D59-158E-2344-A385-C286FF1691B4}" type="slidenum">
              <a:rPr lang="en-US" altLang="en-US">
                <a:solidFill>
                  <a:srgbClr val="898989"/>
                </a:solidFill>
              </a:rPr>
              <a:pPr/>
              <a:t>150</a:t>
            </a:fld>
            <a:endParaRPr lang="en-US" altLang="en-US">
              <a:solidFill>
                <a:srgbClr val="898989"/>
              </a:solidFill>
            </a:endParaRPr>
          </a:p>
        </p:txBody>
      </p:sp>
      <p:sp>
        <p:nvSpPr>
          <p:cNvPr id="3" name="Rectangle 2">
            <a:extLst>
              <a:ext uri="{FF2B5EF4-FFF2-40B4-BE49-F238E27FC236}">
                <a16:creationId xmlns:a16="http://schemas.microsoft.com/office/drawing/2014/main" id="{22D45076-0CE5-C044-B89D-224A8D275216}"/>
              </a:ext>
            </a:extLst>
          </p:cNvPr>
          <p:cNvSpPr/>
          <p:nvPr/>
        </p:nvSpPr>
        <p:spPr>
          <a:xfrm>
            <a:off x="228600" y="304800"/>
            <a:ext cx="8458200" cy="5262563"/>
          </a:xfrm>
          <a:prstGeom prst="rect">
            <a:avLst/>
          </a:prstGeom>
        </p:spPr>
        <p:txBody>
          <a:bodyPr>
            <a:spAutoFit/>
          </a:bodyPr>
          <a:lstStyle/>
          <a:p>
            <a:pPr marL="342900" indent="-342900">
              <a:buFontTx/>
              <a:buAutoNum type="arabicPeriod" startAt="6"/>
              <a:defRPr/>
            </a:pPr>
            <a:r>
              <a:rPr lang="en-US" sz="2800" dirty="0">
                <a:latin typeface="+mn-lt"/>
                <a:cs typeface="Times New Roman" pitchFamily="18" charset="0"/>
              </a:rPr>
              <a:t>What is the safest way to approach an equine? </a:t>
            </a:r>
          </a:p>
          <a:p>
            <a:pPr marL="342900" indent="-342900">
              <a:buFontTx/>
              <a:buAutoNum type="arabicPeriod" startAt="6"/>
              <a:defRPr/>
            </a:pPr>
            <a:endParaRPr lang="en-US" sz="2800" dirty="0">
              <a:latin typeface="+mn-lt"/>
              <a:cs typeface="Times New Roman" pitchFamily="18" charset="0"/>
            </a:endParaRPr>
          </a:p>
          <a:p>
            <a:pPr marL="342900" indent="-342900">
              <a:buFontTx/>
              <a:buAutoNum type="arabicPeriod" startAt="6"/>
              <a:defRPr/>
            </a:pPr>
            <a:r>
              <a:rPr lang="en-US" sz="2800" dirty="0">
                <a:latin typeface="+mn-lt"/>
                <a:cs typeface="Times New Roman" pitchFamily="18" charset="0"/>
              </a:rPr>
              <a:t>What are five KFTHC Safety Guidelines for working around horses? </a:t>
            </a:r>
          </a:p>
          <a:p>
            <a:pPr marL="342900" indent="-342900">
              <a:buFontTx/>
              <a:buAutoNum type="arabicPeriod" startAt="6"/>
              <a:defRPr/>
            </a:pPr>
            <a:endParaRPr lang="en-US" sz="2800" dirty="0">
              <a:latin typeface="+mn-lt"/>
              <a:cs typeface="Times New Roman" pitchFamily="18" charset="0"/>
            </a:endParaRPr>
          </a:p>
          <a:p>
            <a:pPr marL="342900" indent="-342900">
              <a:buFontTx/>
              <a:buAutoNum type="arabicPeriod" startAt="6"/>
              <a:defRPr/>
            </a:pPr>
            <a:r>
              <a:rPr lang="en-US" sz="2800" dirty="0">
                <a:latin typeface="+mn-lt"/>
                <a:cs typeface="Times New Roman" pitchFamily="18" charset="0"/>
              </a:rPr>
              <a:t>What should you wear when working at KFTHC? </a:t>
            </a:r>
          </a:p>
          <a:p>
            <a:pPr marL="342900" indent="-342900">
              <a:buFontTx/>
              <a:buAutoNum type="arabicPeriod" startAt="6"/>
              <a:defRPr/>
            </a:pPr>
            <a:endParaRPr lang="en-US" sz="2800" dirty="0">
              <a:latin typeface="+mn-lt"/>
              <a:cs typeface="Times New Roman" pitchFamily="18" charset="0"/>
            </a:endParaRPr>
          </a:p>
          <a:p>
            <a:pPr marL="342900" indent="-342900">
              <a:buFontTx/>
              <a:buAutoNum type="arabicPeriod" startAt="6"/>
              <a:defRPr/>
            </a:pPr>
            <a:endParaRPr lang="en-US" sz="2800" dirty="0">
              <a:latin typeface="+mn-lt"/>
              <a:cs typeface="Times New Roman" pitchFamily="18" charset="0"/>
            </a:endParaRPr>
          </a:p>
          <a:p>
            <a:pPr marL="342900" indent="-342900">
              <a:buFontTx/>
              <a:buAutoNum type="arabicPeriod" startAt="6"/>
              <a:defRPr/>
            </a:pPr>
            <a:r>
              <a:rPr lang="en-US" sz="2800" dirty="0">
                <a:latin typeface="+mn-lt"/>
                <a:cs typeface="Times New Roman" pitchFamily="18" charset="0"/>
              </a:rPr>
              <a:t>What does “Person-First Language” mean</a:t>
            </a:r>
          </a:p>
          <a:p>
            <a:pPr marL="342900" indent="-342900">
              <a:buFontTx/>
              <a:buAutoNum type="arabicPeriod" startAt="6"/>
              <a:defRPr/>
            </a:pPr>
            <a:endParaRPr lang="en-US" sz="2800" dirty="0">
              <a:latin typeface="+mn-lt"/>
              <a:cs typeface="Times New Roman" pitchFamily="18" charset="0"/>
            </a:endParaRPr>
          </a:p>
          <a:p>
            <a:pPr marL="342900" indent="-342900">
              <a:buFontTx/>
              <a:buAutoNum type="arabicPeriod" startAt="6"/>
              <a:defRPr/>
            </a:pPr>
            <a:endParaRPr lang="en-US" sz="2800" dirty="0">
              <a:latin typeface="+mn-lt"/>
              <a:cs typeface="Times New Roman" pitchFamily="18" charset="0"/>
            </a:endParaRPr>
          </a:p>
          <a:p>
            <a:pPr marL="342900" indent="-342900">
              <a:buFontTx/>
              <a:buAutoNum type="arabicPeriod" startAt="6"/>
              <a:defRPr/>
            </a:pPr>
            <a:r>
              <a:rPr lang="en-US" sz="2800" dirty="0">
                <a:latin typeface="+mn-lt"/>
                <a:cs typeface="Times New Roman" pitchFamily="18" charset="0"/>
              </a:rPr>
              <a:t>What is Sensory Integration? </a:t>
            </a:r>
          </a:p>
        </p:txBody>
      </p:sp>
    </p:spTree>
  </p:cSld>
  <p:clrMapOvr>
    <a:masterClrMapping/>
  </p:clrMapOvr>
  <p:transition spd="slow">
    <p:push dir="u"/>
    <p:sndAc>
      <p:stSnd>
        <p:snd r:embed="rId2" name="coin.wav"/>
      </p:stSnd>
    </p:sndAc>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F4A13D-95B7-674C-B7E3-253E30372083}"/>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CA319926-836B-9B4A-A4A0-7EDEC4A2FCC9}" type="slidenum">
              <a:rPr lang="en-US" altLang="en-US">
                <a:solidFill>
                  <a:srgbClr val="898989"/>
                </a:solidFill>
              </a:rPr>
              <a:pPr/>
              <a:t>151</a:t>
            </a:fld>
            <a:endParaRPr lang="en-US" altLang="en-US">
              <a:solidFill>
                <a:srgbClr val="898989"/>
              </a:solidFill>
            </a:endParaRPr>
          </a:p>
        </p:txBody>
      </p:sp>
      <p:sp>
        <p:nvSpPr>
          <p:cNvPr id="3" name="TextBox 2">
            <a:extLst>
              <a:ext uri="{FF2B5EF4-FFF2-40B4-BE49-F238E27FC236}">
                <a16:creationId xmlns:a16="http://schemas.microsoft.com/office/drawing/2014/main" id="{BE9C5D7E-4882-404B-BAF4-D730D032CF9F}"/>
              </a:ext>
            </a:extLst>
          </p:cNvPr>
          <p:cNvSpPr txBox="1"/>
          <p:nvPr/>
        </p:nvSpPr>
        <p:spPr>
          <a:xfrm>
            <a:off x="304800" y="304800"/>
            <a:ext cx="8534400" cy="7478713"/>
          </a:xfrm>
          <a:prstGeom prst="rect">
            <a:avLst/>
          </a:prstGeom>
          <a:noFill/>
        </p:spPr>
        <p:txBody>
          <a:bodyPr>
            <a:spAutoFit/>
          </a:bodyPr>
          <a:lstStyle/>
          <a:p>
            <a:pPr marL="342900" indent="-342900">
              <a:buFontTx/>
              <a:buAutoNum type="arabicPeriod" startAt="11"/>
              <a:defRPr/>
            </a:pPr>
            <a:r>
              <a:rPr lang="en-US" sz="2400" dirty="0">
                <a:latin typeface="+mn-lt"/>
                <a:cs typeface="Times New Roman" pitchFamily="18" charset="0"/>
              </a:rPr>
              <a:t>What cues might you receive by looking at a horse’s ears? </a:t>
            </a:r>
          </a:p>
          <a:p>
            <a:pPr marL="342900" indent="-342900">
              <a:buFontTx/>
              <a:buAutoNum type="arabicPeriod" startAt="11"/>
              <a:defRPr/>
            </a:pPr>
            <a:endParaRPr lang="en-US" sz="2400" dirty="0">
              <a:latin typeface="+mn-lt"/>
              <a:cs typeface="Times New Roman" pitchFamily="18" charset="0"/>
            </a:endParaRPr>
          </a:p>
          <a:p>
            <a:pPr marL="342900" indent="-342900">
              <a:buFontTx/>
              <a:buAutoNum type="arabicPeriod" startAt="11"/>
              <a:defRPr/>
            </a:pPr>
            <a:r>
              <a:rPr lang="en-US" sz="2400" dirty="0">
                <a:latin typeface="+mn-lt"/>
                <a:cs typeface="Times New Roman" pitchFamily="18" charset="0"/>
              </a:rPr>
              <a:t>What are three important concepts of Natural Horsemanship practice? </a:t>
            </a:r>
          </a:p>
          <a:p>
            <a:pPr marL="342900" indent="-342900">
              <a:buFontTx/>
              <a:buAutoNum type="arabicPeriod" startAt="11"/>
              <a:defRPr/>
            </a:pPr>
            <a:endParaRPr lang="en-US" sz="2400" dirty="0">
              <a:latin typeface="+mn-lt"/>
              <a:cs typeface="Times New Roman" pitchFamily="18" charset="0"/>
            </a:endParaRPr>
          </a:p>
          <a:p>
            <a:pPr marL="342900" indent="-342900">
              <a:buFontTx/>
              <a:buAutoNum type="arabicPeriod" startAt="11"/>
              <a:defRPr/>
            </a:pPr>
            <a:r>
              <a:rPr lang="en-US" sz="2400" dirty="0">
                <a:latin typeface="+mn-lt"/>
                <a:cs typeface="Times New Roman" pitchFamily="18" charset="0"/>
              </a:rPr>
              <a:t>What does the practice of “Universal Precautions” involve?  </a:t>
            </a:r>
          </a:p>
          <a:p>
            <a:pPr marL="342900" indent="-342900">
              <a:buFontTx/>
              <a:buAutoNum type="arabicPeriod" startAt="11"/>
              <a:defRPr/>
            </a:pPr>
            <a:endParaRPr lang="en-US" sz="2400" dirty="0">
              <a:latin typeface="+mn-lt"/>
              <a:cs typeface="Times New Roman" pitchFamily="18" charset="0"/>
            </a:endParaRPr>
          </a:p>
          <a:p>
            <a:pPr marL="342900" indent="-342900">
              <a:buFontTx/>
              <a:buAutoNum type="arabicPeriod" startAt="11"/>
              <a:defRPr/>
            </a:pPr>
            <a:r>
              <a:rPr lang="en-US" sz="2400" dirty="0">
                <a:latin typeface="+mn-lt"/>
                <a:cs typeface="Times New Roman" pitchFamily="18" charset="0"/>
              </a:rPr>
              <a:t>What should be done during a lesson if you are a member of a support team and a horse emergency occurs?  </a:t>
            </a:r>
          </a:p>
          <a:p>
            <a:pPr marL="342900" indent="-342900">
              <a:buFontTx/>
              <a:buAutoNum type="arabicPeriod" startAt="11"/>
              <a:defRPr/>
            </a:pPr>
            <a:endParaRPr lang="en-US" sz="2400" dirty="0">
              <a:latin typeface="+mn-lt"/>
              <a:cs typeface="Times New Roman" pitchFamily="18" charset="0"/>
            </a:endParaRPr>
          </a:p>
          <a:p>
            <a:pPr marL="342900" indent="-342900">
              <a:buFontTx/>
              <a:buAutoNum type="arabicPeriod" startAt="11"/>
              <a:defRPr/>
            </a:pPr>
            <a:r>
              <a:rPr lang="en-US" sz="2400" dirty="0">
                <a:latin typeface="+mn-lt"/>
                <a:cs typeface="Times New Roman" pitchFamily="18" charset="0"/>
              </a:rPr>
              <a:t>For safety involving a possible fire, of what should you be aware beforehand? </a:t>
            </a:r>
          </a:p>
          <a:p>
            <a:pPr marL="342900" indent="-342900">
              <a:buFontTx/>
              <a:buAutoNum type="arabicPeriod" startAt="11"/>
              <a:defRPr/>
            </a:pPr>
            <a:endParaRPr lang="en-US" sz="2400" dirty="0">
              <a:latin typeface="+mn-lt"/>
              <a:cs typeface="Times New Roman" pitchFamily="18" charset="0"/>
            </a:endParaRPr>
          </a:p>
          <a:p>
            <a:pPr>
              <a:defRPr/>
            </a:pPr>
            <a:r>
              <a:rPr lang="en-US" sz="2400" dirty="0">
                <a:latin typeface="+mn-lt"/>
                <a:cs typeface="Times New Roman" pitchFamily="18" charset="0"/>
              </a:rPr>
              <a:t>Thank you for taking the time to view this slide show and answering these questions.  Now you need to schedule some time to get to know KFTHC’s horses and participants first-hand!  Call Louise, Mark or Cheryl </a:t>
            </a:r>
          </a:p>
        </p:txBody>
      </p:sp>
    </p:spTree>
  </p:cSld>
  <p:clrMapOvr>
    <a:masterClrMapping/>
  </p:clrMapOvr>
  <p:transition spd="slow">
    <p:push dir="u"/>
    <p:sndAc>
      <p:stSnd>
        <p:snd r:embed="rId2" name="coin.wav"/>
      </p:stSnd>
    </p:sndAc>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a:extLst>
              <a:ext uri="{FF2B5EF4-FFF2-40B4-BE49-F238E27FC236}">
                <a16:creationId xmlns:a16="http://schemas.microsoft.com/office/drawing/2014/main" id="{0CA3F816-ACD6-094A-BF5D-1B553D52A230}"/>
              </a:ext>
            </a:extLst>
          </p:cNvPr>
          <p:cNvSpPr>
            <a:spLocks noGrp="1"/>
          </p:cNvSpPr>
          <p:nvPr>
            <p:ph type="title"/>
          </p:nvPr>
        </p:nvSpPr>
        <p:spPr/>
        <p:txBody>
          <a:bodyPr/>
          <a:lstStyle/>
          <a:p>
            <a:endParaRPr lang="en-US" altLang="en-US"/>
          </a:p>
        </p:txBody>
      </p:sp>
      <p:sp>
        <p:nvSpPr>
          <p:cNvPr id="140291" name="Content Placeholder 2">
            <a:extLst>
              <a:ext uri="{FF2B5EF4-FFF2-40B4-BE49-F238E27FC236}">
                <a16:creationId xmlns:a16="http://schemas.microsoft.com/office/drawing/2014/main" id="{0BA2B9B5-C17B-8B45-89DA-3EEFE4C23553}"/>
              </a:ext>
            </a:extLst>
          </p:cNvPr>
          <p:cNvSpPr>
            <a:spLocks noGrp="1"/>
          </p:cNvSpPr>
          <p:nvPr>
            <p:ph idx="1"/>
          </p:nvPr>
        </p:nvSpPr>
        <p:spPr/>
        <p:txBody>
          <a:bodyPr/>
          <a:lstStyle/>
          <a:p>
            <a:endParaRPr lang="en-US" altLang="en-US"/>
          </a:p>
        </p:txBody>
      </p:sp>
      <p:sp>
        <p:nvSpPr>
          <p:cNvPr id="4" name="Slide Number Placeholder 3">
            <a:extLst>
              <a:ext uri="{FF2B5EF4-FFF2-40B4-BE49-F238E27FC236}">
                <a16:creationId xmlns:a16="http://schemas.microsoft.com/office/drawing/2014/main" id="{379A21A8-6AF8-4741-8715-64FF2BE252BB}"/>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2E17D36C-F8C8-F742-ABE3-86542641CF5C}" type="slidenum">
              <a:rPr lang="en-US" altLang="en-US">
                <a:solidFill>
                  <a:srgbClr val="898989"/>
                </a:solidFill>
              </a:rPr>
              <a:pPr/>
              <a:t>152</a:t>
            </a:fld>
            <a:endParaRPr lang="en-US" altLang="en-US">
              <a:solidFill>
                <a:srgbClr val="898989"/>
              </a:solidFill>
            </a:endParaRPr>
          </a:p>
        </p:txBody>
      </p:sp>
    </p:spTree>
  </p:cSld>
  <p:clrMapOvr>
    <a:masterClrMapping/>
  </p:clrMapOvr>
  <p:transition spd="slow">
    <p:push dir="u"/>
    <p:sndAc>
      <p:stSnd>
        <p:snd r:embed="rId2" name="coin.wav"/>
      </p:stSnd>
    </p:sndAc>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AAEDB1DF-5D35-5045-AEF8-5761C2E5A1B1}"/>
              </a:ext>
            </a:extLst>
          </p:cNvPr>
          <p:cNvSpPr>
            <a:spLocks noGrp="1"/>
          </p:cNvSpPr>
          <p:nvPr>
            <p:ph type="title"/>
          </p:nvPr>
        </p:nvSpPr>
        <p:spPr/>
        <p:txBody>
          <a:bodyPr/>
          <a:lstStyle/>
          <a:p>
            <a:endParaRPr lang="en-US" altLang="en-US"/>
          </a:p>
        </p:txBody>
      </p:sp>
      <p:sp>
        <p:nvSpPr>
          <p:cNvPr id="141315" name="Content Placeholder 2">
            <a:extLst>
              <a:ext uri="{FF2B5EF4-FFF2-40B4-BE49-F238E27FC236}">
                <a16:creationId xmlns:a16="http://schemas.microsoft.com/office/drawing/2014/main" id="{41D1305C-3C6C-FC4F-B8C8-756DC7A00FA4}"/>
              </a:ext>
            </a:extLst>
          </p:cNvPr>
          <p:cNvSpPr>
            <a:spLocks noGrp="1"/>
          </p:cNvSpPr>
          <p:nvPr>
            <p:ph idx="1"/>
          </p:nvPr>
        </p:nvSpPr>
        <p:spPr/>
        <p:txBody>
          <a:bodyPr/>
          <a:lstStyle/>
          <a:p>
            <a:endParaRPr lang="en-US" altLang="en-US"/>
          </a:p>
        </p:txBody>
      </p:sp>
      <p:sp>
        <p:nvSpPr>
          <p:cNvPr id="4" name="Slide Number Placeholder 3">
            <a:extLst>
              <a:ext uri="{FF2B5EF4-FFF2-40B4-BE49-F238E27FC236}">
                <a16:creationId xmlns:a16="http://schemas.microsoft.com/office/drawing/2014/main" id="{546C2F52-D5D6-5741-9BE3-BDA17242D989}"/>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A72E769E-D557-BD46-8A09-3FD5F31B29D3}" type="slidenum">
              <a:rPr lang="en-US" altLang="en-US">
                <a:solidFill>
                  <a:srgbClr val="898989"/>
                </a:solidFill>
              </a:rPr>
              <a:pPr/>
              <a:t>153</a:t>
            </a:fld>
            <a:endParaRPr lang="en-US" altLang="en-US">
              <a:solidFill>
                <a:srgbClr val="898989"/>
              </a:solidFill>
            </a:endParaRPr>
          </a:p>
        </p:txBody>
      </p:sp>
    </p:spTree>
  </p:cSld>
  <p:clrMapOvr>
    <a:masterClrMapping/>
  </p:clrMapOvr>
  <p:transition spd="slow">
    <p:push dir="u"/>
    <p:sndAc>
      <p:stSnd>
        <p:snd r:embed="rId2" name="coin.wav"/>
      </p:stSnd>
    </p:sndAc>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EF172DB0-156B-BF45-96AF-7CB5427360EB}"/>
              </a:ext>
            </a:extLst>
          </p:cNvPr>
          <p:cNvSpPr>
            <a:spLocks noGrp="1"/>
          </p:cNvSpPr>
          <p:nvPr>
            <p:ph type="title"/>
          </p:nvPr>
        </p:nvSpPr>
        <p:spPr/>
        <p:txBody>
          <a:bodyPr/>
          <a:lstStyle/>
          <a:p>
            <a:endParaRPr lang="en-US" altLang="en-US"/>
          </a:p>
        </p:txBody>
      </p:sp>
      <p:sp>
        <p:nvSpPr>
          <p:cNvPr id="142339" name="Content Placeholder 2">
            <a:extLst>
              <a:ext uri="{FF2B5EF4-FFF2-40B4-BE49-F238E27FC236}">
                <a16:creationId xmlns:a16="http://schemas.microsoft.com/office/drawing/2014/main" id="{9DC820B6-66DC-7341-BAF6-80A20909B4D3}"/>
              </a:ext>
            </a:extLst>
          </p:cNvPr>
          <p:cNvSpPr>
            <a:spLocks noGrp="1"/>
          </p:cNvSpPr>
          <p:nvPr>
            <p:ph idx="1"/>
          </p:nvPr>
        </p:nvSpPr>
        <p:spPr/>
        <p:txBody>
          <a:bodyPr/>
          <a:lstStyle/>
          <a:p>
            <a:endParaRPr lang="en-US" altLang="en-US"/>
          </a:p>
        </p:txBody>
      </p:sp>
      <p:sp>
        <p:nvSpPr>
          <p:cNvPr id="4" name="Slide Number Placeholder 3">
            <a:extLst>
              <a:ext uri="{FF2B5EF4-FFF2-40B4-BE49-F238E27FC236}">
                <a16:creationId xmlns:a16="http://schemas.microsoft.com/office/drawing/2014/main" id="{243D8564-E325-944F-8A41-826D841D10C0}"/>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A8011695-F45C-BD40-BBF6-A4054406AEDB}" type="slidenum">
              <a:rPr lang="en-US" altLang="en-US">
                <a:solidFill>
                  <a:srgbClr val="898989"/>
                </a:solidFill>
              </a:rPr>
              <a:pPr/>
              <a:t>154</a:t>
            </a:fld>
            <a:endParaRPr lang="en-US" altLang="en-US">
              <a:solidFill>
                <a:srgbClr val="898989"/>
              </a:solidFill>
            </a:endParaRPr>
          </a:p>
        </p:txBody>
      </p:sp>
    </p:spTree>
  </p:cSld>
  <p:clrMapOvr>
    <a:masterClrMapping/>
  </p:clrMapOvr>
  <p:transition spd="slow">
    <p:push dir="u"/>
    <p:sndAc>
      <p:stSnd>
        <p:snd r:embed="rId2" name="coin.wav"/>
      </p:stSnd>
    </p:sndAc>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a:extLst>
              <a:ext uri="{FF2B5EF4-FFF2-40B4-BE49-F238E27FC236}">
                <a16:creationId xmlns:a16="http://schemas.microsoft.com/office/drawing/2014/main" id="{7E5EF7F2-9227-814C-B6DC-16DDCA0B3F2F}"/>
              </a:ext>
            </a:extLst>
          </p:cNvPr>
          <p:cNvSpPr>
            <a:spLocks noGrp="1"/>
          </p:cNvSpPr>
          <p:nvPr>
            <p:ph type="title"/>
          </p:nvPr>
        </p:nvSpPr>
        <p:spPr/>
        <p:txBody>
          <a:bodyPr/>
          <a:lstStyle/>
          <a:p>
            <a:endParaRPr lang="en-US" altLang="en-US"/>
          </a:p>
        </p:txBody>
      </p:sp>
      <p:sp>
        <p:nvSpPr>
          <p:cNvPr id="143363" name="Content Placeholder 2">
            <a:extLst>
              <a:ext uri="{FF2B5EF4-FFF2-40B4-BE49-F238E27FC236}">
                <a16:creationId xmlns:a16="http://schemas.microsoft.com/office/drawing/2014/main" id="{7E6AC4AE-A46A-9943-B051-9C93E052D6FC}"/>
              </a:ext>
            </a:extLst>
          </p:cNvPr>
          <p:cNvSpPr>
            <a:spLocks noGrp="1"/>
          </p:cNvSpPr>
          <p:nvPr>
            <p:ph idx="1"/>
          </p:nvPr>
        </p:nvSpPr>
        <p:spPr/>
        <p:txBody>
          <a:bodyPr/>
          <a:lstStyle/>
          <a:p>
            <a:endParaRPr lang="en-US" altLang="en-US"/>
          </a:p>
        </p:txBody>
      </p:sp>
      <p:sp>
        <p:nvSpPr>
          <p:cNvPr id="4" name="Slide Number Placeholder 3">
            <a:extLst>
              <a:ext uri="{FF2B5EF4-FFF2-40B4-BE49-F238E27FC236}">
                <a16:creationId xmlns:a16="http://schemas.microsoft.com/office/drawing/2014/main" id="{7BE5641D-0B11-C248-BFDA-6E77B2BEB8A1}"/>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44F377B4-35FB-8549-808C-55A4B3833B8E}" type="slidenum">
              <a:rPr lang="en-US" altLang="en-US">
                <a:solidFill>
                  <a:srgbClr val="898989"/>
                </a:solidFill>
              </a:rPr>
              <a:pPr/>
              <a:t>155</a:t>
            </a:fld>
            <a:endParaRPr lang="en-US" altLang="en-US">
              <a:solidFill>
                <a:srgbClr val="898989"/>
              </a:solidFill>
            </a:endParaRPr>
          </a:p>
        </p:txBody>
      </p:sp>
    </p:spTree>
  </p:cSld>
  <p:clrMapOvr>
    <a:masterClrMapping/>
  </p:clrMapOvr>
  <p:transition spd="slow">
    <p:push dir="u"/>
    <p:sndAc>
      <p:stSnd>
        <p:snd r:embed="rId2" name="coin.wav"/>
      </p:stSnd>
    </p:sndAc>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a:extLst>
              <a:ext uri="{FF2B5EF4-FFF2-40B4-BE49-F238E27FC236}">
                <a16:creationId xmlns:a16="http://schemas.microsoft.com/office/drawing/2014/main" id="{4A4F7D67-81F9-1248-97F8-970D58C54F9E}"/>
              </a:ext>
            </a:extLst>
          </p:cNvPr>
          <p:cNvSpPr>
            <a:spLocks noGrp="1"/>
          </p:cNvSpPr>
          <p:nvPr>
            <p:ph type="title"/>
          </p:nvPr>
        </p:nvSpPr>
        <p:spPr/>
        <p:txBody>
          <a:bodyPr/>
          <a:lstStyle/>
          <a:p>
            <a:endParaRPr lang="en-US" altLang="en-US"/>
          </a:p>
        </p:txBody>
      </p:sp>
      <p:sp>
        <p:nvSpPr>
          <p:cNvPr id="144387" name="Content Placeholder 2">
            <a:extLst>
              <a:ext uri="{FF2B5EF4-FFF2-40B4-BE49-F238E27FC236}">
                <a16:creationId xmlns:a16="http://schemas.microsoft.com/office/drawing/2014/main" id="{A52074DD-789A-054D-9A0D-322CB88B08AC}"/>
              </a:ext>
            </a:extLst>
          </p:cNvPr>
          <p:cNvSpPr>
            <a:spLocks noGrp="1"/>
          </p:cNvSpPr>
          <p:nvPr>
            <p:ph idx="1"/>
          </p:nvPr>
        </p:nvSpPr>
        <p:spPr/>
        <p:txBody>
          <a:bodyPr/>
          <a:lstStyle/>
          <a:p>
            <a:endParaRPr lang="en-US" altLang="en-US"/>
          </a:p>
        </p:txBody>
      </p:sp>
      <p:sp>
        <p:nvSpPr>
          <p:cNvPr id="4" name="Slide Number Placeholder 3">
            <a:extLst>
              <a:ext uri="{FF2B5EF4-FFF2-40B4-BE49-F238E27FC236}">
                <a16:creationId xmlns:a16="http://schemas.microsoft.com/office/drawing/2014/main" id="{71B66EC8-A251-0E4A-9F99-57E82B9CDA83}"/>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8FCAABBF-B54E-DC4C-9964-C01E71E74EA4}" type="slidenum">
              <a:rPr lang="en-US" altLang="en-US">
                <a:solidFill>
                  <a:srgbClr val="898989"/>
                </a:solidFill>
              </a:rPr>
              <a:pPr/>
              <a:t>156</a:t>
            </a:fld>
            <a:endParaRPr lang="en-US" altLang="en-US">
              <a:solidFill>
                <a:srgbClr val="898989"/>
              </a:solidFill>
            </a:endParaRPr>
          </a:p>
        </p:txBody>
      </p:sp>
    </p:spTree>
  </p:cSld>
  <p:clrMapOvr>
    <a:masterClrMapping/>
  </p:clrMapOvr>
  <p:transition spd="slow">
    <p:push dir="u"/>
    <p:sndAc>
      <p:stSnd>
        <p:snd r:embed="rId2" name="coin.wav"/>
      </p:stSnd>
    </p:sndAc>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a:extLst>
              <a:ext uri="{FF2B5EF4-FFF2-40B4-BE49-F238E27FC236}">
                <a16:creationId xmlns:a16="http://schemas.microsoft.com/office/drawing/2014/main" id="{993DB279-010C-E144-B03E-0E571B03AD68}"/>
              </a:ext>
            </a:extLst>
          </p:cNvPr>
          <p:cNvSpPr>
            <a:spLocks noGrp="1"/>
          </p:cNvSpPr>
          <p:nvPr>
            <p:ph type="title"/>
          </p:nvPr>
        </p:nvSpPr>
        <p:spPr/>
        <p:txBody>
          <a:bodyPr/>
          <a:lstStyle/>
          <a:p>
            <a:endParaRPr lang="en-US" altLang="en-US"/>
          </a:p>
        </p:txBody>
      </p:sp>
      <p:sp>
        <p:nvSpPr>
          <p:cNvPr id="145411" name="Content Placeholder 2">
            <a:extLst>
              <a:ext uri="{FF2B5EF4-FFF2-40B4-BE49-F238E27FC236}">
                <a16:creationId xmlns:a16="http://schemas.microsoft.com/office/drawing/2014/main" id="{9125CCEB-1036-3847-AF36-C86EDECDD542}"/>
              </a:ext>
            </a:extLst>
          </p:cNvPr>
          <p:cNvSpPr>
            <a:spLocks noGrp="1"/>
          </p:cNvSpPr>
          <p:nvPr>
            <p:ph idx="1"/>
          </p:nvPr>
        </p:nvSpPr>
        <p:spPr/>
        <p:txBody>
          <a:bodyPr/>
          <a:lstStyle/>
          <a:p>
            <a:endParaRPr lang="en-US" altLang="en-US"/>
          </a:p>
        </p:txBody>
      </p:sp>
      <p:sp>
        <p:nvSpPr>
          <p:cNvPr id="4" name="Slide Number Placeholder 3">
            <a:extLst>
              <a:ext uri="{FF2B5EF4-FFF2-40B4-BE49-F238E27FC236}">
                <a16:creationId xmlns:a16="http://schemas.microsoft.com/office/drawing/2014/main" id="{FBC562A5-9EC3-4C48-B1A8-6063A998E2CF}"/>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FC67343E-1763-7540-82FA-04A0A1162A35}" type="slidenum">
              <a:rPr lang="en-US" altLang="en-US">
                <a:solidFill>
                  <a:srgbClr val="898989"/>
                </a:solidFill>
              </a:rPr>
              <a:pPr/>
              <a:t>157</a:t>
            </a:fld>
            <a:endParaRPr lang="en-US" altLang="en-US">
              <a:solidFill>
                <a:srgbClr val="898989"/>
              </a:solidFill>
            </a:endParaRPr>
          </a:p>
        </p:txBody>
      </p:sp>
    </p:spTree>
  </p:cSld>
  <p:clrMapOvr>
    <a:masterClrMapping/>
  </p:clrMapOvr>
  <p:transition spd="slow">
    <p:push dir="u"/>
    <p:sndAc>
      <p:stSnd>
        <p:snd r:embed="rId2" name="coin.wav"/>
      </p:stSnd>
    </p:sndAc>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5A188D07-ABB6-4C4F-A1A8-237A2778BD2F}"/>
              </a:ext>
            </a:extLst>
          </p:cNvPr>
          <p:cNvSpPr>
            <a:spLocks noGrp="1"/>
          </p:cNvSpPr>
          <p:nvPr>
            <p:ph type="title"/>
          </p:nvPr>
        </p:nvSpPr>
        <p:spPr/>
        <p:txBody>
          <a:bodyPr/>
          <a:lstStyle/>
          <a:p>
            <a:endParaRPr lang="en-US" altLang="en-US"/>
          </a:p>
        </p:txBody>
      </p:sp>
      <p:sp>
        <p:nvSpPr>
          <p:cNvPr id="146435" name="Content Placeholder 2">
            <a:extLst>
              <a:ext uri="{FF2B5EF4-FFF2-40B4-BE49-F238E27FC236}">
                <a16:creationId xmlns:a16="http://schemas.microsoft.com/office/drawing/2014/main" id="{D4EA3DBD-4C3E-3945-97CC-C5BDC2A774D0}"/>
              </a:ext>
            </a:extLst>
          </p:cNvPr>
          <p:cNvSpPr>
            <a:spLocks noGrp="1"/>
          </p:cNvSpPr>
          <p:nvPr>
            <p:ph idx="1"/>
          </p:nvPr>
        </p:nvSpPr>
        <p:spPr/>
        <p:txBody>
          <a:bodyPr/>
          <a:lstStyle/>
          <a:p>
            <a:endParaRPr lang="en-US" altLang="en-US"/>
          </a:p>
        </p:txBody>
      </p:sp>
      <p:sp>
        <p:nvSpPr>
          <p:cNvPr id="4" name="Slide Number Placeholder 3">
            <a:extLst>
              <a:ext uri="{FF2B5EF4-FFF2-40B4-BE49-F238E27FC236}">
                <a16:creationId xmlns:a16="http://schemas.microsoft.com/office/drawing/2014/main" id="{50D94AC8-ADEF-A84C-9092-277FE13CA01A}"/>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68F51695-0374-774D-B260-6BDD981E322F}" type="slidenum">
              <a:rPr lang="en-US" altLang="en-US">
                <a:solidFill>
                  <a:srgbClr val="898989"/>
                </a:solidFill>
              </a:rPr>
              <a:pPr/>
              <a:t>158</a:t>
            </a:fld>
            <a:endParaRPr lang="en-US" altLang="en-US">
              <a:solidFill>
                <a:srgbClr val="898989"/>
              </a:solidFill>
            </a:endParaRPr>
          </a:p>
        </p:txBody>
      </p:sp>
    </p:spTree>
  </p:cSld>
  <p:clrMapOvr>
    <a:masterClrMapping/>
  </p:clrMapOvr>
  <p:transition spd="slow">
    <p:push dir="u"/>
    <p:sndAc>
      <p:stSnd>
        <p:snd r:embed="rId2" name="coin.wav"/>
      </p:stSnd>
    </p:sndAc>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CBE2CCD7-49EE-7844-B2AA-AE1D517B8CE0}"/>
              </a:ext>
            </a:extLst>
          </p:cNvPr>
          <p:cNvSpPr>
            <a:spLocks noGrp="1"/>
          </p:cNvSpPr>
          <p:nvPr>
            <p:ph type="title"/>
          </p:nvPr>
        </p:nvSpPr>
        <p:spPr>
          <a:xfrm>
            <a:off x="457200" y="381000"/>
            <a:ext cx="8229600" cy="914400"/>
          </a:xfrm>
        </p:spPr>
        <p:txBody>
          <a:bodyPr/>
          <a:lstStyle/>
          <a:p>
            <a:r>
              <a:rPr lang="en-US" altLang="en-US"/>
              <a:t>Contact Information:</a:t>
            </a:r>
          </a:p>
        </p:txBody>
      </p:sp>
      <p:sp>
        <p:nvSpPr>
          <p:cNvPr id="3" name="Content Placeholder 2">
            <a:extLst>
              <a:ext uri="{FF2B5EF4-FFF2-40B4-BE49-F238E27FC236}">
                <a16:creationId xmlns:a16="http://schemas.microsoft.com/office/drawing/2014/main" id="{C9BE093C-A20C-0743-A182-E7AD0780376F}"/>
              </a:ext>
            </a:extLst>
          </p:cNvPr>
          <p:cNvSpPr>
            <a:spLocks noGrp="1"/>
          </p:cNvSpPr>
          <p:nvPr>
            <p:ph idx="1"/>
          </p:nvPr>
        </p:nvSpPr>
        <p:spPr>
          <a:xfrm>
            <a:off x="152400" y="1219200"/>
            <a:ext cx="8534400" cy="4876800"/>
          </a:xfrm>
        </p:spPr>
        <p:txBody>
          <a:bodyPr rtlCol="0">
            <a:normAutofit/>
          </a:bodyPr>
          <a:lstStyle/>
          <a:p>
            <a:pPr fontAlgn="auto">
              <a:spcAft>
                <a:spcPts val="0"/>
              </a:spcAft>
              <a:defRPr/>
            </a:pPr>
            <a:r>
              <a:rPr lang="en-US" sz="1800" dirty="0">
                <a:latin typeface="Times New Roman" pitchFamily="18" charset="0"/>
                <a:cs typeface="Times New Roman" pitchFamily="18" charset="0"/>
              </a:rPr>
              <a:t>Executive Director:      	Mark A. Martin     	office~ 606-965-2158	  KFTHC@prtcnet.org      cell~ 606-975-0757        frinc@prtcnet.org	</a:t>
            </a:r>
          </a:p>
          <a:p>
            <a:pPr fontAlgn="auto">
              <a:spcAft>
                <a:spcPts val="0"/>
              </a:spcAft>
              <a:defRPr/>
            </a:pPr>
            <a:r>
              <a:rPr lang="en-US" sz="1800" dirty="0">
                <a:latin typeface="Times New Roman" pitchFamily="18" charset="0"/>
                <a:cs typeface="Times New Roman" pitchFamily="18" charset="0"/>
              </a:rPr>
              <a:t>Lead Instructor/ Program Director:   Cheryl Martin       office~ 606-965-2158 </a:t>
            </a:r>
          </a:p>
          <a:p>
            <a:pPr marL="0" indent="0" fontAlgn="auto">
              <a:spcAft>
                <a:spcPts val="0"/>
              </a:spcAft>
              <a:buFont typeface="Wingdings" pitchFamily="2" charset="2"/>
              <a:buNone/>
              <a:defRPr/>
            </a:pPr>
            <a:r>
              <a:rPr lang="en-US" sz="1800" dirty="0">
                <a:latin typeface="Times New Roman" pitchFamily="18" charset="0"/>
                <a:cs typeface="Times New Roman" pitchFamily="18" charset="0"/>
              </a:rPr>
              <a:t>                                         cell~ 606-521-0710 	 cheryl.martin360@yhoo.com		                  </a:t>
            </a:r>
          </a:p>
          <a:p>
            <a:pPr fontAlgn="auto">
              <a:spcAft>
                <a:spcPts val="0"/>
              </a:spcAft>
              <a:defRPr/>
            </a:pPr>
            <a:r>
              <a:rPr lang="en-US" sz="1800" dirty="0">
                <a:latin typeface="Times New Roman" pitchFamily="18" charset="0"/>
                <a:cs typeface="Times New Roman" pitchFamily="18" charset="0"/>
              </a:rPr>
              <a:t>Volunteer Coordinator:      	office~ 859-623-4513               						</a:t>
            </a:r>
            <a:r>
              <a:rPr lang="en-US" sz="1800" u="sng" dirty="0">
                <a:latin typeface="Times New Roman" pitchFamily="18" charset="0"/>
                <a:cs typeface="Times New Roman" pitchFamily="18" charset="0"/>
                <a:hlinkClick r:id="rId5"/>
              </a:rPr>
              <a:t>emily_wells14@mymail.eku.edu</a:t>
            </a:r>
            <a:endParaRPr lang="en-US" sz="1800" dirty="0">
              <a:latin typeface="Times New Roman" pitchFamily="18" charset="0"/>
              <a:cs typeface="Times New Roman" pitchFamily="18" charset="0"/>
            </a:endParaRPr>
          </a:p>
          <a:p>
            <a:pPr fontAlgn="auto">
              <a:spcAft>
                <a:spcPts val="0"/>
              </a:spcAft>
              <a:defRPr/>
            </a:pPr>
            <a:r>
              <a:rPr lang="en-US" sz="1800" dirty="0">
                <a:latin typeface="Times New Roman" pitchFamily="18" charset="0"/>
                <a:cs typeface="Times New Roman" pitchFamily="18" charset="0"/>
              </a:rPr>
              <a:t>						 </a:t>
            </a:r>
            <a:r>
              <a:rPr lang="en-US" sz="1800" u="sng" dirty="0">
                <a:latin typeface="Times New Roman" pitchFamily="18" charset="0"/>
                <a:cs typeface="Times New Roman" pitchFamily="18" charset="0"/>
                <a:hlinkClick r:id="rId6"/>
              </a:rPr>
              <a:t>sign_man79@live.net</a:t>
            </a:r>
            <a:endParaRPr lang="en-US" sz="1800" u="sng" dirty="0">
              <a:latin typeface="Times New Roman" pitchFamily="18" charset="0"/>
              <a:cs typeface="Times New Roman" pitchFamily="18" charset="0"/>
            </a:endParaRPr>
          </a:p>
          <a:p>
            <a:pPr fontAlgn="auto">
              <a:spcAft>
                <a:spcPts val="0"/>
              </a:spcAft>
              <a:defRPr/>
            </a:pPr>
            <a:r>
              <a:rPr lang="en-US" sz="1800" dirty="0">
                <a:latin typeface="Times New Roman" pitchFamily="18" charset="0"/>
                <a:cs typeface="Times New Roman" pitchFamily="18" charset="0"/>
              </a:rPr>
              <a:t>Lesson Coordinator: 	Kerry </a:t>
            </a:r>
            <a:r>
              <a:rPr lang="en-US" sz="1800" dirty="0" err="1">
                <a:latin typeface="Times New Roman" pitchFamily="18" charset="0"/>
                <a:cs typeface="Times New Roman" pitchFamily="18" charset="0"/>
              </a:rPr>
              <a:t>Taulbee</a:t>
            </a:r>
            <a:r>
              <a:rPr lang="en-US" sz="1800" dirty="0">
                <a:latin typeface="Times New Roman" pitchFamily="18" charset="0"/>
                <a:cs typeface="Times New Roman" pitchFamily="18" charset="0"/>
              </a:rPr>
              <a:t>	859-303-3412</a:t>
            </a:r>
          </a:p>
          <a:p>
            <a:pPr marL="0" lvl="1" indent="0" fontAlgn="auto">
              <a:spcAft>
                <a:spcPts val="0"/>
              </a:spcAft>
              <a:buClr>
                <a:schemeClr val="hlink"/>
              </a:buClr>
              <a:buFont typeface="Wingdings" pitchFamily="2" charset="2"/>
              <a:buNone/>
              <a:defRPr/>
            </a:pPr>
            <a:r>
              <a:rPr lang="en-US" sz="1800" dirty="0">
                <a:latin typeface="Times New Roman" pitchFamily="18" charset="0"/>
                <a:cs typeface="Times New Roman" pitchFamily="18" charset="0"/>
              </a:rPr>
              <a:t>					kerrytaulbee@hotmail.com</a:t>
            </a:r>
          </a:p>
          <a:p>
            <a:pPr marL="0" indent="0" fontAlgn="auto">
              <a:spcAft>
                <a:spcPts val="0"/>
              </a:spcAft>
              <a:buFont typeface="Wingdings" pitchFamily="2" charset="2"/>
              <a:buNone/>
              <a:defRPr/>
            </a:pPr>
            <a:r>
              <a:rPr lang="en-US" sz="1600" dirty="0">
                <a:latin typeface="Times New Roman" pitchFamily="18" charset="0"/>
                <a:cs typeface="Times New Roman" pitchFamily="18" charset="0"/>
              </a:rPr>
              <a:t> </a:t>
            </a:r>
          </a:p>
          <a:p>
            <a:pPr fontAlgn="auto">
              <a:spcAft>
                <a:spcPts val="0"/>
              </a:spcAft>
              <a:defRPr/>
            </a:pPr>
            <a:r>
              <a:rPr lang="en-US" sz="1800" dirty="0">
                <a:latin typeface="Times New Roman" pitchFamily="18" charset="0"/>
                <a:cs typeface="Times New Roman" pitchFamily="18" charset="0"/>
              </a:rPr>
              <a:t>Web Master:	 	Sue Wells                 office~859-623-4513            </a:t>
            </a:r>
            <a:r>
              <a:rPr lang="en-US" sz="1600" dirty="0">
                <a:latin typeface="Times New Roman" pitchFamily="18" charset="0"/>
                <a:cs typeface="Times New Roman" pitchFamily="18" charset="0"/>
              </a:rPr>
              <a:t>							</a:t>
            </a:r>
            <a:r>
              <a:rPr lang="en-US" sz="1800" dirty="0">
                <a:latin typeface="Times New Roman" pitchFamily="18" charset="0"/>
                <a:cs typeface="Times New Roman" pitchFamily="18" charset="0"/>
              </a:rPr>
              <a:t>wellsfamily55@yahoo.com</a:t>
            </a:r>
            <a:r>
              <a:rPr lang="en-US" sz="1400" dirty="0"/>
              <a:t>	</a:t>
            </a:r>
            <a:r>
              <a:rPr lang="en-US" dirty="0"/>
              <a:t>	</a:t>
            </a:r>
          </a:p>
        </p:txBody>
      </p:sp>
      <p:sp>
        <p:nvSpPr>
          <p:cNvPr id="4" name="Slide Number Placeholder 3">
            <a:extLst>
              <a:ext uri="{FF2B5EF4-FFF2-40B4-BE49-F238E27FC236}">
                <a16:creationId xmlns:a16="http://schemas.microsoft.com/office/drawing/2014/main" id="{B5522544-29B1-9448-AD00-086624A6ABBC}"/>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52F3C1C7-7870-C648-8F31-D9AD62E18ACC}" type="slidenum">
              <a:rPr lang="en-US" altLang="en-US">
                <a:solidFill>
                  <a:srgbClr val="898989"/>
                </a:solidFill>
              </a:rPr>
              <a:pPr/>
              <a:t>159</a:t>
            </a:fld>
            <a:endParaRPr lang="en-US" altLang="en-US">
              <a:solidFill>
                <a:srgbClr val="898989"/>
              </a:solidFill>
            </a:endParaRPr>
          </a:p>
        </p:txBody>
      </p:sp>
      <p:pic>
        <p:nvPicPr>
          <p:cNvPr id="6" name="C05B1832.wav">
            <a:hlinkClick r:id="" action="ppaction://media"/>
            <a:extLst>
              <a:ext uri="{FF2B5EF4-FFF2-40B4-BE49-F238E27FC236}">
                <a16:creationId xmlns:a16="http://schemas.microsoft.com/office/drawing/2014/main" id="{E12431CF-6FF6-884A-AE1B-372641231C0A}"/>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FAD8E8-7E38-AC48-A767-B90FBFD8903A}"/>
              </a:ext>
            </a:extLst>
          </p:cNvPr>
          <p:cNvSpPr>
            <a:spLocks noGrp="1"/>
          </p:cNvSpPr>
          <p:nvPr>
            <p:ph type="sldNum" sz="quarter" idx="12"/>
          </p:nvPr>
        </p:nvSpPr>
        <p:spPr/>
        <p:txBody>
          <a:bodyPr/>
          <a:lstStyle/>
          <a:p>
            <a:fld id="{3708EB13-050B-934F-AA10-FA6369A2087F}" type="slidenum">
              <a:rPr lang="en-US" altLang="en-US" smtClean="0"/>
              <a:pPr/>
              <a:t>16</a:t>
            </a:fld>
            <a:endParaRPr lang="en-US" altLang="en-US"/>
          </a:p>
        </p:txBody>
      </p:sp>
      <p:sp>
        <p:nvSpPr>
          <p:cNvPr id="3" name="Rectangle 2">
            <a:extLst>
              <a:ext uri="{FF2B5EF4-FFF2-40B4-BE49-F238E27FC236}">
                <a16:creationId xmlns:a16="http://schemas.microsoft.com/office/drawing/2014/main" id="{CBB117F7-5FD5-4545-9081-FAB874D295B3}"/>
              </a:ext>
            </a:extLst>
          </p:cNvPr>
          <p:cNvSpPr/>
          <p:nvPr/>
        </p:nvSpPr>
        <p:spPr>
          <a:xfrm>
            <a:off x="533400" y="609600"/>
            <a:ext cx="7543800" cy="4328557"/>
          </a:xfrm>
          <a:prstGeom prst="rect">
            <a:avLst/>
          </a:prstGeom>
        </p:spPr>
        <p:txBody>
          <a:bodyPr wrap="square">
            <a:spAutoFit/>
          </a:bodyPr>
          <a:lstStyle/>
          <a:p>
            <a:pPr marL="342900" marR="0" algn="ctr">
              <a:lnSpc>
                <a:spcPct val="150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HERE IS WHAT TO EXPECT WHEN YOU ARRIVE AT KFTHC</a:t>
            </a:r>
          </a:p>
          <a:p>
            <a:pPr marL="45720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lgn="ctr">
              <a:lnSpc>
                <a:spcPct val="150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All of these steps are being taken to keep all of us safe during this troubling and complicated</a:t>
            </a:r>
          </a:p>
          <a:p>
            <a:pPr marL="0" marR="0" algn="ctr">
              <a:lnSpc>
                <a:spcPct val="150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time. We are ALL at risk and want EVERYONE at KFTHC to stay healthy.</a:t>
            </a:r>
          </a:p>
        </p:txBody>
      </p:sp>
      <p:pic>
        <p:nvPicPr>
          <p:cNvPr id="4" name="Audio Recording Aug 21, 2021 at 1:17:52 PM" descr="Audio Recording Aug 21, 2021 at 1:17:52 PM">
            <a:hlinkClick r:id="" action="ppaction://media"/>
            <a:extLst>
              <a:ext uri="{FF2B5EF4-FFF2-40B4-BE49-F238E27FC236}">
                <a16:creationId xmlns:a16="http://schemas.microsoft.com/office/drawing/2014/main" id="{CAF17BC0-761A-7147-AD0F-1F2189D548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7200" y="5105400"/>
            <a:ext cx="812800" cy="812800"/>
          </a:xfrm>
          <a:prstGeom prst="rect">
            <a:avLst/>
          </a:prstGeom>
        </p:spPr>
      </p:pic>
    </p:spTree>
    <p:extLst>
      <p:ext uri="{BB962C8B-B14F-4D97-AF65-F5344CB8AC3E}">
        <p14:creationId xmlns:p14="http://schemas.microsoft.com/office/powerpoint/2010/main" val="722473839"/>
      </p:ext>
    </p:extLst>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C4291D-AA16-7545-B370-EA9B9F7951A6}"/>
              </a:ext>
            </a:extLst>
          </p:cNvPr>
          <p:cNvSpPr>
            <a:spLocks noGrp="1"/>
          </p:cNvSpPr>
          <p:nvPr>
            <p:ph type="sldNum" sz="quarter" idx="12"/>
          </p:nvPr>
        </p:nvSpPr>
        <p:spPr/>
        <p:txBody>
          <a:bodyPr/>
          <a:lstStyle/>
          <a:p>
            <a:fld id="{3708EB13-050B-934F-AA10-FA6369A2087F}" type="slidenum">
              <a:rPr lang="en-US" altLang="en-US" smtClean="0"/>
              <a:pPr/>
              <a:t>17</a:t>
            </a:fld>
            <a:endParaRPr lang="en-US" altLang="en-US"/>
          </a:p>
        </p:txBody>
      </p:sp>
      <p:sp>
        <p:nvSpPr>
          <p:cNvPr id="3" name="Rectangle 2">
            <a:extLst>
              <a:ext uri="{FF2B5EF4-FFF2-40B4-BE49-F238E27FC236}">
                <a16:creationId xmlns:a16="http://schemas.microsoft.com/office/drawing/2014/main" id="{E12B871B-93AD-7547-A606-7FB9EB1C55B7}"/>
              </a:ext>
            </a:extLst>
          </p:cNvPr>
          <p:cNvSpPr/>
          <p:nvPr/>
        </p:nvSpPr>
        <p:spPr>
          <a:xfrm>
            <a:off x="342900" y="609600"/>
            <a:ext cx="8458200" cy="4549835"/>
          </a:xfrm>
          <a:prstGeom prst="rect">
            <a:avLst/>
          </a:prstGeom>
        </p:spPr>
        <p:txBody>
          <a:bodyPr wrap="square">
            <a:spAutoFit/>
          </a:bodyPr>
          <a:lstStyle/>
          <a:p>
            <a:pPr marL="342900" marR="0" lvl="0" indent="-342900">
              <a:lnSpc>
                <a:spcPct val="150000"/>
              </a:lnSpc>
              <a:spcBef>
                <a:spcPts val="0"/>
              </a:spcBef>
              <a:spcAft>
                <a:spcPts val="0"/>
              </a:spcAft>
              <a:buFont typeface="Symbol" pitchFamily="2"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The parking area will remain the same, however we highly recommend leaving six feet or more of space between vehicles for social distancing.</a:t>
            </a:r>
          </a:p>
          <a:p>
            <a:pPr marL="342900" marR="0" lvl="0" indent="-342900">
              <a:lnSpc>
                <a:spcPct val="150000"/>
              </a:lnSpc>
              <a:spcBef>
                <a:spcPts val="0"/>
              </a:spcBef>
              <a:spcAft>
                <a:spcPts val="0"/>
              </a:spcAft>
              <a:buFont typeface="Symbol" pitchFamily="2"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The rest room will be cleaned between uses.</a:t>
            </a:r>
          </a:p>
          <a:p>
            <a:pPr marL="342900" marR="0" lvl="0" indent="-342900">
              <a:lnSpc>
                <a:spcPct val="150000"/>
              </a:lnSpc>
              <a:spcBef>
                <a:spcPts val="0"/>
              </a:spcBef>
              <a:spcAft>
                <a:spcPts val="0"/>
              </a:spcAft>
              <a:buFont typeface="Symbol" pitchFamily="2"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There will be fewer “bodies” at KFTHC. Please limit your party to fewer than 4 individuals, including the participant(s).</a:t>
            </a:r>
          </a:p>
        </p:txBody>
      </p:sp>
      <p:pic>
        <p:nvPicPr>
          <p:cNvPr id="4" name="Audio Recording Aug 21, 2021 at 1:18:27 PM" descr="Audio Recording Aug 21, 2021 at 1:18:27 PM">
            <a:hlinkClick r:id="" action="ppaction://media"/>
            <a:extLst>
              <a:ext uri="{FF2B5EF4-FFF2-40B4-BE49-F238E27FC236}">
                <a16:creationId xmlns:a16="http://schemas.microsoft.com/office/drawing/2014/main" id="{1A565052-F197-3F41-8E0B-FF44791EF5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3600" y="5159435"/>
            <a:ext cx="812800" cy="812800"/>
          </a:xfrm>
          <a:prstGeom prst="rect">
            <a:avLst/>
          </a:prstGeom>
        </p:spPr>
      </p:pic>
    </p:spTree>
    <p:extLst>
      <p:ext uri="{BB962C8B-B14F-4D97-AF65-F5344CB8AC3E}">
        <p14:creationId xmlns:p14="http://schemas.microsoft.com/office/powerpoint/2010/main" val="3083441547"/>
      </p:ext>
    </p:extLst>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1F7C32-9683-284A-9585-CCA4DB7B68AA}"/>
              </a:ext>
            </a:extLst>
          </p:cNvPr>
          <p:cNvSpPr>
            <a:spLocks noGrp="1"/>
          </p:cNvSpPr>
          <p:nvPr>
            <p:ph type="sldNum" sz="quarter" idx="12"/>
          </p:nvPr>
        </p:nvSpPr>
        <p:spPr/>
        <p:txBody>
          <a:bodyPr/>
          <a:lstStyle/>
          <a:p>
            <a:fld id="{3708EB13-050B-934F-AA10-FA6369A2087F}" type="slidenum">
              <a:rPr lang="en-US" altLang="en-US" smtClean="0"/>
              <a:pPr/>
              <a:t>18</a:t>
            </a:fld>
            <a:endParaRPr lang="en-US" altLang="en-US"/>
          </a:p>
        </p:txBody>
      </p:sp>
      <p:sp>
        <p:nvSpPr>
          <p:cNvPr id="3" name="Rectangle 2">
            <a:extLst>
              <a:ext uri="{FF2B5EF4-FFF2-40B4-BE49-F238E27FC236}">
                <a16:creationId xmlns:a16="http://schemas.microsoft.com/office/drawing/2014/main" id="{94AD62A9-7614-5E4A-95A4-71227106A907}"/>
              </a:ext>
            </a:extLst>
          </p:cNvPr>
          <p:cNvSpPr/>
          <p:nvPr/>
        </p:nvSpPr>
        <p:spPr>
          <a:xfrm>
            <a:off x="381000" y="495825"/>
            <a:ext cx="8382000" cy="5575052"/>
          </a:xfrm>
          <a:prstGeom prst="rect">
            <a:avLst/>
          </a:prstGeom>
        </p:spPr>
        <p:txBody>
          <a:bodyPr wrap="square">
            <a:spAutoFit/>
          </a:bodyPr>
          <a:lstStyle/>
          <a:p>
            <a:pPr marL="342900" marR="0" lvl="0" indent="-342900">
              <a:lnSpc>
                <a:spcPct val="150000"/>
              </a:lnSpc>
              <a:spcBef>
                <a:spcPts val="0"/>
              </a:spcBef>
              <a:spcAft>
                <a:spcPts val="0"/>
              </a:spcAft>
              <a:buFont typeface="Symbol"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Each party entering KFTHC will be required to answer questions about any possible personal symptoms or symptoms of household members.</a:t>
            </a:r>
          </a:p>
          <a:p>
            <a:pPr marL="342900" marR="0" lvl="0" indent="-342900">
              <a:lnSpc>
                <a:spcPct val="150000"/>
              </a:lnSpc>
              <a:spcBef>
                <a:spcPts val="0"/>
              </a:spcBef>
              <a:spcAft>
                <a:spcPts val="0"/>
              </a:spcAft>
              <a:buFont typeface="Symbol"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Anyone who exhibits or reports Covid-19 (flu-like) symptoms will be asked to visit a clinic or physician to be tested and will be sent home. Sorry : (</a:t>
            </a:r>
          </a:p>
          <a:p>
            <a:pPr marL="342900" marR="0" lvl="0" indent="-342900">
              <a:lnSpc>
                <a:spcPct val="150000"/>
              </a:lnSpc>
              <a:spcBef>
                <a:spcPts val="0"/>
              </a:spcBef>
              <a:spcAft>
                <a:spcPts val="0"/>
              </a:spcAft>
              <a:buFont typeface="Symbol"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Everyone’s temperature will be taken. </a:t>
            </a:r>
          </a:p>
          <a:p>
            <a:pPr marL="342900" marR="0" lvl="0" indent="-342900">
              <a:lnSpc>
                <a:spcPct val="150000"/>
              </a:lnSpc>
              <a:spcBef>
                <a:spcPts val="0"/>
              </a:spcBef>
              <a:spcAft>
                <a:spcPts val="0"/>
              </a:spcAft>
              <a:buFont typeface="Symbol"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Please wear a mask while at KFTHC. If you do not have one, one can be provided to you. Bandanas are acceptable. (Certain exceptions may be made)</a:t>
            </a:r>
          </a:p>
        </p:txBody>
      </p:sp>
      <p:pic>
        <p:nvPicPr>
          <p:cNvPr id="4" name="Audio Recording Aug 21, 2021 at 1:19:12 PM" descr="Audio Recording Aug 21, 2021 at 1:19:12 PM">
            <a:hlinkClick r:id="" action="ppaction://media"/>
            <a:extLst>
              <a:ext uri="{FF2B5EF4-FFF2-40B4-BE49-F238E27FC236}">
                <a16:creationId xmlns:a16="http://schemas.microsoft.com/office/drawing/2014/main" id="{9847C8C8-A7D6-C14D-A4F5-1ACF16D5A7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3600" y="5513845"/>
            <a:ext cx="812800" cy="812800"/>
          </a:xfrm>
          <a:prstGeom prst="rect">
            <a:avLst/>
          </a:prstGeom>
        </p:spPr>
      </p:pic>
    </p:spTree>
    <p:extLst>
      <p:ext uri="{BB962C8B-B14F-4D97-AF65-F5344CB8AC3E}">
        <p14:creationId xmlns:p14="http://schemas.microsoft.com/office/powerpoint/2010/main" val="176462429"/>
      </p:ext>
    </p:extLst>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B97AFE-38D9-9845-A169-DC77446EB6AD}"/>
              </a:ext>
            </a:extLst>
          </p:cNvPr>
          <p:cNvSpPr>
            <a:spLocks noGrp="1"/>
          </p:cNvSpPr>
          <p:nvPr>
            <p:ph type="sldNum" sz="quarter" idx="12"/>
          </p:nvPr>
        </p:nvSpPr>
        <p:spPr/>
        <p:txBody>
          <a:bodyPr/>
          <a:lstStyle/>
          <a:p>
            <a:fld id="{3708EB13-050B-934F-AA10-FA6369A2087F}" type="slidenum">
              <a:rPr lang="en-US" altLang="en-US" smtClean="0"/>
              <a:pPr/>
              <a:t>19</a:t>
            </a:fld>
            <a:endParaRPr lang="en-US" altLang="en-US"/>
          </a:p>
        </p:txBody>
      </p:sp>
      <p:sp>
        <p:nvSpPr>
          <p:cNvPr id="3" name="Rectangle 2">
            <a:extLst>
              <a:ext uri="{FF2B5EF4-FFF2-40B4-BE49-F238E27FC236}">
                <a16:creationId xmlns:a16="http://schemas.microsoft.com/office/drawing/2014/main" id="{CFF9F78B-602A-204F-A9C7-66AEB92F914D}"/>
              </a:ext>
            </a:extLst>
          </p:cNvPr>
          <p:cNvSpPr/>
          <p:nvPr/>
        </p:nvSpPr>
        <p:spPr>
          <a:xfrm>
            <a:off x="419100" y="1143000"/>
            <a:ext cx="8305800" cy="3913059"/>
          </a:xfrm>
          <a:prstGeom prst="rect">
            <a:avLst/>
          </a:prstGeom>
        </p:spPr>
        <p:txBody>
          <a:bodyPr wrap="square">
            <a:spAutoFit/>
          </a:bodyPr>
          <a:lstStyle/>
          <a:p>
            <a:pPr marL="342900" marR="0" lvl="0" indent="-342900">
              <a:lnSpc>
                <a:spcPct val="150000"/>
              </a:lnSpc>
              <a:spcBef>
                <a:spcPts val="0"/>
              </a:spcBef>
              <a:spcAft>
                <a:spcPts val="0"/>
              </a:spcAft>
              <a:buFont typeface="Symbol"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All surfaces, doorknobs, helmets, equipment, tack, and frequently touched parts of horses will be disinfected after use.  </a:t>
            </a:r>
          </a:p>
          <a:p>
            <a:pPr marL="342900" marR="0" lvl="0" indent="-342900">
              <a:lnSpc>
                <a:spcPct val="150000"/>
              </a:lnSpc>
              <a:spcBef>
                <a:spcPts val="0"/>
              </a:spcBef>
              <a:spcAft>
                <a:spcPts val="0"/>
              </a:spcAft>
              <a:buFont typeface="Symbol"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Bandanas, which can be provided by KFTHC, can be used for helmet liners. We ae also purchasing other helmet liners. After use liners will placed in a container and be washed before another use and helmets will be disinfected.</a:t>
            </a:r>
          </a:p>
        </p:txBody>
      </p:sp>
      <p:pic>
        <p:nvPicPr>
          <p:cNvPr id="4" name="Audio Recording Aug 21, 2021 at 1:20:17 PM" descr="Audio Recording Aug 21, 2021 at 1:20:17 PM">
            <a:hlinkClick r:id="" action="ppaction://media"/>
            <a:extLst>
              <a:ext uri="{FF2B5EF4-FFF2-40B4-BE49-F238E27FC236}">
                <a16:creationId xmlns:a16="http://schemas.microsoft.com/office/drawing/2014/main" id="{CF80450F-A567-E340-A136-CFEFB209B8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19800" y="5226187"/>
            <a:ext cx="812800" cy="812800"/>
          </a:xfrm>
          <a:prstGeom prst="rect">
            <a:avLst/>
          </a:prstGeom>
        </p:spPr>
      </p:pic>
    </p:spTree>
    <p:extLst>
      <p:ext uri="{BB962C8B-B14F-4D97-AF65-F5344CB8AC3E}">
        <p14:creationId xmlns:p14="http://schemas.microsoft.com/office/powerpoint/2010/main" val="1246300575"/>
      </p:ext>
    </p:extLst>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FD82586-3F14-BE4C-8DD5-17384E90F2DB}"/>
              </a:ext>
            </a:extLst>
          </p:cNvPr>
          <p:cNvSpPr>
            <a:spLocks noGrp="1" noChangeArrowheads="1"/>
          </p:cNvSpPr>
          <p:nvPr>
            <p:ph type="ctrTitle"/>
          </p:nvPr>
        </p:nvSpPr>
        <p:spPr/>
        <p:txBody>
          <a:bodyPr rtlCol="0">
            <a:normAutofit fontScale="90000"/>
          </a:bodyPr>
          <a:lstStyle/>
          <a:p>
            <a:pPr fontAlgn="auto">
              <a:spcAft>
                <a:spcPts val="0"/>
              </a:spcAft>
              <a:defRPr/>
            </a:pPr>
            <a:r>
              <a:rPr lang="en-US" sz="4800" dirty="0"/>
              <a:t>Kentucky Foothills Therapeutic Horsemanship Center</a:t>
            </a:r>
          </a:p>
        </p:txBody>
      </p:sp>
      <p:sp>
        <p:nvSpPr>
          <p:cNvPr id="3075" name="Rectangle 3">
            <a:extLst>
              <a:ext uri="{FF2B5EF4-FFF2-40B4-BE49-F238E27FC236}">
                <a16:creationId xmlns:a16="http://schemas.microsoft.com/office/drawing/2014/main" id="{03B9B110-9BB7-6044-B8DE-D669D4EE4667}"/>
              </a:ext>
            </a:extLst>
          </p:cNvPr>
          <p:cNvSpPr>
            <a:spLocks noGrp="1" noChangeArrowheads="1"/>
          </p:cNvSpPr>
          <p:nvPr>
            <p:ph type="subTitle" idx="1"/>
          </p:nvPr>
        </p:nvSpPr>
        <p:spPr/>
        <p:txBody>
          <a:bodyPr rtlCol="0">
            <a:normAutofit/>
          </a:bodyPr>
          <a:lstStyle/>
          <a:p>
            <a:pPr fontAlgn="auto">
              <a:spcAft>
                <a:spcPts val="0"/>
              </a:spcAft>
              <a:defRPr/>
            </a:pPr>
            <a:r>
              <a:rPr lang="en-US" altLang="en-US" sz="4000"/>
              <a:t>Volunteer Orientation</a:t>
            </a:r>
          </a:p>
          <a:p>
            <a:pPr fontAlgn="auto">
              <a:spcAft>
                <a:spcPts val="0"/>
              </a:spcAft>
              <a:defRPr/>
            </a:pPr>
            <a:r>
              <a:rPr lang="en-US" altLang="en-US" sz="4000"/>
              <a:t>Online</a:t>
            </a:r>
          </a:p>
        </p:txBody>
      </p:sp>
      <p:sp>
        <p:nvSpPr>
          <p:cNvPr id="2" name="Slide Number Placeholder 1">
            <a:extLst>
              <a:ext uri="{FF2B5EF4-FFF2-40B4-BE49-F238E27FC236}">
                <a16:creationId xmlns:a16="http://schemas.microsoft.com/office/drawing/2014/main" id="{DA5B787A-A5D8-1848-8CE9-E27BC4C0B6A2}"/>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1B9958F3-DC8D-954F-9C0A-C8E21628C8F0}" type="slidenum">
              <a:rPr lang="en-US" altLang="en-US">
                <a:solidFill>
                  <a:srgbClr val="898989"/>
                </a:solidFill>
              </a:rPr>
              <a:pPr/>
              <a:t>2</a:t>
            </a:fld>
            <a:endParaRPr lang="en-US" altLang="en-US">
              <a:solidFill>
                <a:srgbClr val="898989"/>
              </a:solidFill>
            </a:endParaRPr>
          </a:p>
        </p:txBody>
      </p:sp>
      <p:pic>
        <p:nvPicPr>
          <p:cNvPr id="3" name="B992286.wav">
            <a:hlinkClick r:id="" action="ppaction://media"/>
            <a:extLst>
              <a:ext uri="{FF2B5EF4-FFF2-40B4-BE49-F238E27FC236}">
                <a16:creationId xmlns:a16="http://schemas.microsoft.com/office/drawing/2014/main" id="{FBE88E5D-DB6A-D34D-8ED3-A3D099486341}"/>
              </a:ext>
            </a:extLst>
          </p:cNvPr>
          <p:cNvPicPr>
            <a:picLocks noChangeAspect="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2362200" y="5334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2E766550-D3A6-A148-9C10-ABDA74BEF07C}"/>
              </a:ext>
            </a:extLst>
          </p:cNvPr>
          <p:cNvSpPr txBox="1"/>
          <p:nvPr/>
        </p:nvSpPr>
        <p:spPr>
          <a:xfrm>
            <a:off x="3124200" y="5486400"/>
            <a:ext cx="4267200" cy="369888"/>
          </a:xfrm>
          <a:prstGeom prst="rect">
            <a:avLst/>
          </a:prstGeom>
          <a:noFill/>
        </p:spPr>
        <p:txBody>
          <a:bodyPr>
            <a:spAutoFit/>
          </a:bodyPr>
          <a:lstStyle/>
          <a:p>
            <a:pPr algn="r">
              <a:defRPr/>
            </a:pPr>
            <a:r>
              <a:rPr lang="en-US" dirty="0">
                <a:latin typeface="Comic Sans MS" panose="030F0702030302020204" pitchFamily="66" charset="0"/>
              </a:rPr>
              <a:t>Click Here for Narration</a:t>
            </a:r>
            <a:r>
              <a:rPr lang="en-US" dirty="0"/>
              <a:t>→</a:t>
            </a:r>
          </a:p>
        </p:txBody>
      </p:sp>
      <p:pic>
        <p:nvPicPr>
          <p:cNvPr id="5" name="D209317.wav">
            <a:hlinkClick r:id="" action="ppaction://media"/>
            <a:extLst>
              <a:ext uri="{FF2B5EF4-FFF2-40B4-BE49-F238E27FC236}">
                <a16:creationId xmlns:a16="http://schemas.microsoft.com/office/drawing/2014/main" id="{CED386A7-B419-CB45-887B-47616044F910}"/>
              </a:ext>
            </a:extLst>
          </p:cNvPr>
          <p:cNvPicPr>
            <a:picLocks noChangeAspect="1"/>
          </p:cNvPicPr>
          <p:nvPr>
            <a:audioFile r:link="rId5"/>
            <p:extLst>
              <p:ext uri="{DAA4B4D4-6D71-4841-9C94-3DE7FCFB9230}">
                <p14:media xmlns:p14="http://schemas.microsoft.com/office/powerpoint/2010/main" r:embed="rId4"/>
              </p:ext>
            </p:extLst>
          </p:nvPr>
        </p:nvPicPr>
        <p:blipFill>
          <a:blip r:embed="rId8">
            <a:extLst>
              <a:ext uri="{28A0092B-C50C-407E-A947-70E740481C1C}">
                <a14:useLocalDpi xmlns:a14="http://schemas.microsoft.com/office/drawing/2010/main" val="0"/>
              </a:ext>
            </a:extLst>
          </a:blip>
          <a:srcRect/>
          <a:stretch>
            <a:fillRect/>
          </a:stretch>
        </p:blipFill>
        <p:spPr bwMode="auto">
          <a:xfrm>
            <a:off x="7391400" y="53673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sndAc>
      <p:end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C89C82-6988-B64E-9F20-E60918E492DF}"/>
              </a:ext>
            </a:extLst>
          </p:cNvPr>
          <p:cNvSpPr>
            <a:spLocks noGrp="1"/>
          </p:cNvSpPr>
          <p:nvPr>
            <p:ph type="sldNum" sz="quarter" idx="12"/>
          </p:nvPr>
        </p:nvSpPr>
        <p:spPr/>
        <p:txBody>
          <a:bodyPr/>
          <a:lstStyle/>
          <a:p>
            <a:fld id="{3708EB13-050B-934F-AA10-FA6369A2087F}" type="slidenum">
              <a:rPr lang="en-US" altLang="en-US" smtClean="0"/>
              <a:pPr/>
              <a:t>20</a:t>
            </a:fld>
            <a:endParaRPr lang="en-US" altLang="en-US"/>
          </a:p>
        </p:txBody>
      </p:sp>
      <p:sp>
        <p:nvSpPr>
          <p:cNvPr id="3" name="Rectangle 2">
            <a:extLst>
              <a:ext uri="{FF2B5EF4-FFF2-40B4-BE49-F238E27FC236}">
                <a16:creationId xmlns:a16="http://schemas.microsoft.com/office/drawing/2014/main" id="{3F58DA85-07D8-014A-9B6A-EA9EEF4ED7BA}"/>
              </a:ext>
            </a:extLst>
          </p:cNvPr>
          <p:cNvSpPr/>
          <p:nvPr/>
        </p:nvSpPr>
        <p:spPr>
          <a:xfrm>
            <a:off x="381000" y="533400"/>
            <a:ext cx="7924800" cy="2805063"/>
          </a:xfrm>
          <a:prstGeom prst="rect">
            <a:avLst/>
          </a:prstGeom>
        </p:spPr>
        <p:txBody>
          <a:bodyPr wrap="square">
            <a:spAutoFit/>
          </a:bodyPr>
          <a:lstStyle/>
          <a:p>
            <a:pPr marL="342900" marR="0" lvl="0" indent="-342900">
              <a:lnSpc>
                <a:spcPct val="150000"/>
              </a:lnSpc>
              <a:spcBef>
                <a:spcPts val="0"/>
              </a:spcBef>
              <a:spcAft>
                <a:spcPts val="0"/>
              </a:spcAft>
              <a:buFont typeface="Symbol"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lessons will include only 2 riders at a time and will last only 30 minutes. Please come 10 minutes early. The horse will be ready to ride at the beginning of the 30 minutes.</a:t>
            </a:r>
          </a:p>
          <a:p>
            <a:pPr marL="342900" marR="0" lvl="0" indent="-342900">
              <a:lnSpc>
                <a:spcPct val="150000"/>
              </a:lnSpc>
              <a:spcBef>
                <a:spcPts val="0"/>
              </a:spcBef>
              <a:spcAft>
                <a:spcPts val="0"/>
              </a:spcAft>
              <a:buFont typeface="Symbol"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If you arrive late your time cannot be made up at the end of the lesson. Sorry : (</a:t>
            </a:r>
          </a:p>
        </p:txBody>
      </p:sp>
      <p:pic>
        <p:nvPicPr>
          <p:cNvPr id="4" name="Audio Recording Aug 21, 2021 at 1:21:02 PM" descr="Audio Recording Aug 21, 2021 at 1:21:02 PM">
            <a:hlinkClick r:id="" action="ppaction://media"/>
            <a:extLst>
              <a:ext uri="{FF2B5EF4-FFF2-40B4-BE49-F238E27FC236}">
                <a16:creationId xmlns:a16="http://schemas.microsoft.com/office/drawing/2014/main" id="{CD572DD7-504A-A14F-9EAA-55A82ED070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37702" y="5105400"/>
            <a:ext cx="812800" cy="812800"/>
          </a:xfrm>
          <a:prstGeom prst="rect">
            <a:avLst/>
          </a:prstGeom>
        </p:spPr>
      </p:pic>
    </p:spTree>
    <p:extLst>
      <p:ext uri="{BB962C8B-B14F-4D97-AF65-F5344CB8AC3E}">
        <p14:creationId xmlns:p14="http://schemas.microsoft.com/office/powerpoint/2010/main" val="1868597564"/>
      </p:ext>
    </p:extLst>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54EF4C-AFBF-BF40-B6DC-341C00E2CDA9}"/>
              </a:ext>
            </a:extLst>
          </p:cNvPr>
          <p:cNvSpPr>
            <a:spLocks noGrp="1"/>
          </p:cNvSpPr>
          <p:nvPr>
            <p:ph type="sldNum" sz="quarter" idx="12"/>
          </p:nvPr>
        </p:nvSpPr>
        <p:spPr/>
        <p:txBody>
          <a:bodyPr/>
          <a:lstStyle/>
          <a:p>
            <a:fld id="{3708EB13-050B-934F-AA10-FA6369A2087F}" type="slidenum">
              <a:rPr lang="en-US" altLang="en-US" smtClean="0"/>
              <a:pPr/>
              <a:t>21</a:t>
            </a:fld>
            <a:endParaRPr lang="en-US" altLang="en-US"/>
          </a:p>
        </p:txBody>
      </p:sp>
      <p:sp>
        <p:nvSpPr>
          <p:cNvPr id="3" name="Rectangle 2">
            <a:extLst>
              <a:ext uri="{FF2B5EF4-FFF2-40B4-BE49-F238E27FC236}">
                <a16:creationId xmlns:a16="http://schemas.microsoft.com/office/drawing/2014/main" id="{689C4347-B296-BA4A-8AEC-0E10A9AF4B2A}"/>
              </a:ext>
            </a:extLst>
          </p:cNvPr>
          <p:cNvSpPr/>
          <p:nvPr/>
        </p:nvSpPr>
        <p:spPr>
          <a:xfrm>
            <a:off x="457200" y="228600"/>
            <a:ext cx="8382000" cy="10095071"/>
          </a:xfrm>
          <a:prstGeom prst="rect">
            <a:avLst/>
          </a:prstGeom>
        </p:spPr>
        <p:txBody>
          <a:bodyPr wrap="square">
            <a:spAutoFit/>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Kentucky Foothills Therapeutic Horsemanship Center</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Risk/Benefit Assessment of equine movement and therapeutic activities </a:t>
            </a:r>
          </a:p>
          <a:p>
            <a:pPr marL="0" marR="0" algn="ctr">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S</a:t>
            </a:r>
            <a:r>
              <a:rPr lang="en-US" sz="1800" dirty="0">
                <a:effectLst/>
                <a:latin typeface="Calibri" panose="020F0502020204030204" pitchFamily="34" charset="0"/>
                <a:ea typeface="Calibri" panose="020F0502020204030204" pitchFamily="34" charset="0"/>
                <a:cs typeface="Times New Roman" panose="02020603050405020304" pitchFamily="18" charset="0"/>
              </a:rPr>
              <a:t>pecifically for________(You)_________</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Risk Factors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 Possibility of contracting COVID-19 despite infection control measures taken by KFTHC.</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 Potential to fall from horse despite safety measures and equine training taken by KFTHC.</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Risk Potential _________ is at higher risk due to having an underlying medical condition.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_________ is at higher risk because he/she struggles to maintain social distancing. _________ is at higher risk because he/she is unable to comply with wearing a mask. _________ is at higher risk because he/she touches his face/mouth frequently, drools,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Risk to Others (ex. allergies, drooling, touching face)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Parent Signature: ________________________________ Date: ________________________</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tabLst>
                <a:tab pos="188595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Executive Director Signature: ___________________________ Date: _____________________</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The Kentucky Foothills Therapeutic Horsemanship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Center is dedicated to improving the quality of life of individuals with physical, emotional and developmental disabilities. This we do by facilitating the exploration of the age-old relationship between horse and human. This is done in a manner which acknowledges  the special needs and the special abilities of each and every rider.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KFTHC, Inc., is a 501(c)(3) non-profit organization</a:t>
            </a:r>
          </a:p>
        </p:txBody>
      </p:sp>
      <p:pic>
        <p:nvPicPr>
          <p:cNvPr id="4" name="Audio Recording Aug 21, 2021 at 1:23:06 PM" descr="Audio Recording Aug 21, 2021 at 1:23:06 PM">
            <a:hlinkClick r:id="" action="ppaction://media"/>
            <a:extLst>
              <a:ext uri="{FF2B5EF4-FFF2-40B4-BE49-F238E27FC236}">
                <a16:creationId xmlns:a16="http://schemas.microsoft.com/office/drawing/2014/main" id="{C85BBF98-5738-CB43-8DCA-EE18E17F19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4600" y="5543550"/>
            <a:ext cx="812800" cy="812800"/>
          </a:xfrm>
          <a:prstGeom prst="rect">
            <a:avLst/>
          </a:prstGeom>
        </p:spPr>
      </p:pic>
    </p:spTree>
    <p:extLst>
      <p:ext uri="{BB962C8B-B14F-4D97-AF65-F5344CB8AC3E}">
        <p14:creationId xmlns:p14="http://schemas.microsoft.com/office/powerpoint/2010/main" val="770212252"/>
      </p:ext>
    </p:extLst>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4A51A8-85E9-D44B-8DB1-C8C33B143280}"/>
              </a:ext>
            </a:extLst>
          </p:cNvPr>
          <p:cNvSpPr>
            <a:spLocks noGrp="1"/>
          </p:cNvSpPr>
          <p:nvPr>
            <p:ph type="sldNum" sz="quarter" idx="12"/>
          </p:nvPr>
        </p:nvSpPr>
        <p:spPr/>
        <p:txBody>
          <a:bodyPr/>
          <a:lstStyle/>
          <a:p>
            <a:fld id="{3708EB13-050B-934F-AA10-FA6369A2087F}" type="slidenum">
              <a:rPr lang="en-US" altLang="en-US" smtClean="0"/>
              <a:pPr/>
              <a:t>22</a:t>
            </a:fld>
            <a:endParaRPr lang="en-US" altLang="en-US"/>
          </a:p>
        </p:txBody>
      </p:sp>
      <p:sp>
        <p:nvSpPr>
          <p:cNvPr id="3" name="Rectangle 2">
            <a:extLst>
              <a:ext uri="{FF2B5EF4-FFF2-40B4-BE49-F238E27FC236}">
                <a16:creationId xmlns:a16="http://schemas.microsoft.com/office/drawing/2014/main" id="{602DA40B-2704-904E-8950-456E276E08DF}"/>
              </a:ext>
            </a:extLst>
          </p:cNvPr>
          <p:cNvSpPr/>
          <p:nvPr/>
        </p:nvSpPr>
        <p:spPr>
          <a:xfrm>
            <a:off x="304800" y="304800"/>
            <a:ext cx="8610600" cy="6463308"/>
          </a:xfrm>
          <a:prstGeom prst="rect">
            <a:avLst/>
          </a:prstGeom>
        </p:spPr>
        <p:txBody>
          <a:bodyPr wrap="square">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Benefits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 Provides general exercise and gentle cardio workout.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 Provides sensory stimulation in a rhythmic way which modulates the sensory system that helps to calm the overactive areas and stimulate the underactive areas.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 Requires rider to maintain midline and balance in response to each unique step of the horse, with the added balance challenges provided by games and/or riding skill challenges.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 Works on social interaction, engagement and command following.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 Provides rider with a place to be normal and have fun.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 Provides an activity that can customized based on abilities on that day.</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 Provides an opportunity to use both hands equally in activities.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9. During COIVID-19 pandemic, rider has fewer opportunities for social interaction, exercise, and cognitive challenge.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assessing the risk/benefit specifically for _________________ and considering the attached infection control policies, KFTHC staff and parents both agree that the benefits outweigh the risks and that riding is appropriate at this time.</a:t>
            </a:r>
            <a:endParaRPr lang="en-US" dirty="0"/>
          </a:p>
        </p:txBody>
      </p:sp>
      <p:pic>
        <p:nvPicPr>
          <p:cNvPr id="4" name="Audio Recording Aug 21, 2021 at 1:24:57 PM" descr="Audio Recording Aug 21, 2021 at 1:24:57 PM">
            <a:hlinkClick r:id="" action="ppaction://media"/>
            <a:extLst>
              <a:ext uri="{FF2B5EF4-FFF2-40B4-BE49-F238E27FC236}">
                <a16:creationId xmlns:a16="http://schemas.microsoft.com/office/drawing/2014/main" id="{D299C6B7-F97F-2E45-BD12-535DE96DF1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7874" y="3733800"/>
            <a:ext cx="812800" cy="812800"/>
          </a:xfrm>
          <a:prstGeom prst="rect">
            <a:avLst/>
          </a:prstGeom>
        </p:spPr>
      </p:pic>
    </p:spTree>
    <p:extLst>
      <p:ext uri="{BB962C8B-B14F-4D97-AF65-F5344CB8AC3E}">
        <p14:creationId xmlns:p14="http://schemas.microsoft.com/office/powerpoint/2010/main" val="365061030"/>
      </p:ext>
    </p:extLst>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1291ED4-59B6-EC40-A068-6E61DDC2F84E}"/>
              </a:ext>
            </a:extLst>
          </p:cNvPr>
          <p:cNvSpPr>
            <a:spLocks noGrp="1" noChangeArrowheads="1"/>
          </p:cNvSpPr>
          <p:nvPr>
            <p:ph type="title"/>
          </p:nvPr>
        </p:nvSpPr>
        <p:spPr/>
        <p:txBody>
          <a:bodyPr/>
          <a:lstStyle/>
          <a:p>
            <a:r>
              <a:rPr lang="en-US" altLang="en-US"/>
              <a:t>What should I wear??</a:t>
            </a:r>
          </a:p>
        </p:txBody>
      </p:sp>
      <p:sp>
        <p:nvSpPr>
          <p:cNvPr id="8195" name="Rectangle 3">
            <a:extLst>
              <a:ext uri="{FF2B5EF4-FFF2-40B4-BE49-F238E27FC236}">
                <a16:creationId xmlns:a16="http://schemas.microsoft.com/office/drawing/2014/main" id="{0B5E736D-453D-F34E-9250-DAFCAB6D78FA}"/>
              </a:ext>
            </a:extLst>
          </p:cNvPr>
          <p:cNvSpPr>
            <a:spLocks noGrp="1" noChangeArrowheads="1"/>
          </p:cNvSpPr>
          <p:nvPr>
            <p:ph idx="1"/>
          </p:nvPr>
        </p:nvSpPr>
        <p:spPr>
          <a:xfrm>
            <a:off x="457200" y="1524000"/>
            <a:ext cx="4114800" cy="4572000"/>
          </a:xfrm>
        </p:spPr>
        <p:txBody>
          <a:bodyPr/>
          <a:lstStyle/>
          <a:p>
            <a:pPr>
              <a:lnSpc>
                <a:spcPct val="80000"/>
              </a:lnSpc>
              <a:buFont typeface="Wingdings" pitchFamily="2" charset="2"/>
              <a:buNone/>
            </a:pPr>
            <a:r>
              <a:rPr lang="en-US" altLang="en-US" sz="2000"/>
              <a:t>Dress comfortably in durable, outdoor sportswear.</a:t>
            </a:r>
          </a:p>
          <a:p>
            <a:pPr>
              <a:lnSpc>
                <a:spcPct val="80000"/>
              </a:lnSpc>
            </a:pPr>
            <a:endParaRPr lang="en-US" altLang="en-US" sz="2000"/>
          </a:p>
          <a:p>
            <a:pPr>
              <a:lnSpc>
                <a:spcPct val="80000"/>
              </a:lnSpc>
              <a:buFont typeface="Wingdings" pitchFamily="2" charset="2"/>
              <a:buNone/>
            </a:pPr>
            <a:r>
              <a:rPr lang="en-US" altLang="en-US" sz="2000"/>
              <a:t>Shorts are acceptable but no short shorts, please.</a:t>
            </a:r>
          </a:p>
          <a:p>
            <a:pPr>
              <a:lnSpc>
                <a:spcPct val="80000"/>
              </a:lnSpc>
            </a:pPr>
            <a:endParaRPr lang="en-US" altLang="en-US" sz="2000"/>
          </a:p>
          <a:p>
            <a:pPr>
              <a:lnSpc>
                <a:spcPct val="80000"/>
              </a:lnSpc>
              <a:buFont typeface="Wingdings" pitchFamily="2" charset="2"/>
              <a:buNone/>
            </a:pPr>
            <a:r>
              <a:rPr lang="en-US" altLang="en-US" sz="2000"/>
              <a:t>Please wear T-shirts that are acceptable for children and families.</a:t>
            </a:r>
          </a:p>
          <a:p>
            <a:pPr>
              <a:lnSpc>
                <a:spcPct val="80000"/>
              </a:lnSpc>
            </a:pPr>
            <a:endParaRPr lang="en-US" altLang="en-US" sz="2000"/>
          </a:p>
          <a:p>
            <a:pPr>
              <a:lnSpc>
                <a:spcPct val="80000"/>
              </a:lnSpc>
            </a:pPr>
            <a:endParaRPr lang="en-US" altLang="en-US" sz="2000"/>
          </a:p>
          <a:p>
            <a:pPr>
              <a:lnSpc>
                <a:spcPct val="80000"/>
              </a:lnSpc>
              <a:buFont typeface="Wingdings" pitchFamily="2" charset="2"/>
              <a:buNone/>
            </a:pPr>
            <a:r>
              <a:rPr lang="en-US" altLang="en-US" sz="2000"/>
              <a:t>Wear sturdy, protective and comfortable footwear.  No open toed shoes, sandals or flip flops.</a:t>
            </a:r>
          </a:p>
          <a:p>
            <a:pPr>
              <a:lnSpc>
                <a:spcPct val="80000"/>
              </a:lnSpc>
            </a:pPr>
            <a:endParaRPr lang="en-US" altLang="en-US" sz="2000">
              <a:solidFill>
                <a:srgbClr val="080808"/>
              </a:solidFill>
              <a:latin typeface="Times New Roman" panose="02020603050405020304" pitchFamily="18" charset="0"/>
            </a:endParaRPr>
          </a:p>
          <a:p>
            <a:pPr>
              <a:lnSpc>
                <a:spcPct val="80000"/>
              </a:lnSpc>
            </a:pPr>
            <a:endParaRPr lang="en-US" altLang="en-US" sz="2000">
              <a:solidFill>
                <a:srgbClr val="080808"/>
              </a:solidFill>
              <a:latin typeface="Times New Roman" panose="02020603050405020304" pitchFamily="18" charset="0"/>
            </a:endParaRPr>
          </a:p>
          <a:p>
            <a:pPr>
              <a:lnSpc>
                <a:spcPct val="80000"/>
              </a:lnSpc>
            </a:pPr>
            <a:endParaRPr lang="en-US" altLang="en-US" sz="2000">
              <a:latin typeface="Times New Roman" panose="02020603050405020304" pitchFamily="18" charset="0"/>
            </a:endParaRPr>
          </a:p>
          <a:p>
            <a:pPr>
              <a:lnSpc>
                <a:spcPct val="80000"/>
              </a:lnSpc>
            </a:pPr>
            <a:endParaRPr lang="en-US" altLang="en-US" sz="2000">
              <a:latin typeface="Times New Roman" panose="02020603050405020304" pitchFamily="18" charset="0"/>
            </a:endParaRPr>
          </a:p>
          <a:p>
            <a:pPr>
              <a:lnSpc>
                <a:spcPct val="80000"/>
              </a:lnSpc>
            </a:pPr>
            <a:endParaRPr lang="en-US" altLang="en-US" sz="2000">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EDF081E1-A910-614D-9A77-DF74CC1BC2A4}"/>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C898F19F-AA53-0448-95F8-8F155267E8A4}" type="slidenum">
              <a:rPr lang="en-US" altLang="en-US">
                <a:solidFill>
                  <a:srgbClr val="898989"/>
                </a:solidFill>
              </a:rPr>
              <a:pPr/>
              <a:t>23</a:t>
            </a:fld>
            <a:endParaRPr lang="en-US" altLang="en-US">
              <a:solidFill>
                <a:srgbClr val="898989"/>
              </a:solidFill>
            </a:endParaRPr>
          </a:p>
        </p:txBody>
      </p:sp>
      <p:sp>
        <p:nvSpPr>
          <p:cNvPr id="16388" name="Text Box 4">
            <a:extLst>
              <a:ext uri="{FF2B5EF4-FFF2-40B4-BE49-F238E27FC236}">
                <a16:creationId xmlns:a16="http://schemas.microsoft.com/office/drawing/2014/main" id="{34A18787-3E8E-4E46-A5E4-847A5A546CF5}"/>
              </a:ext>
            </a:extLst>
          </p:cNvPr>
          <p:cNvSpPr txBox="1">
            <a:spLocks noChangeArrowheads="1"/>
          </p:cNvSpPr>
          <p:nvPr/>
        </p:nvSpPr>
        <p:spPr bwMode="auto">
          <a:xfrm>
            <a:off x="5029200" y="1371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endParaRPr lang="en-US">
              <a:effectLst>
                <a:outerShdw blurRad="38100" dist="38100" dir="2700000" algn="tl">
                  <a:srgbClr val="000000"/>
                </a:outerShdw>
              </a:effectLst>
            </a:endParaRPr>
          </a:p>
        </p:txBody>
      </p:sp>
      <p:sp>
        <p:nvSpPr>
          <p:cNvPr id="16389" name="Text Box 5">
            <a:extLst>
              <a:ext uri="{FF2B5EF4-FFF2-40B4-BE49-F238E27FC236}">
                <a16:creationId xmlns:a16="http://schemas.microsoft.com/office/drawing/2014/main" id="{0FBEBC44-BE0C-B84C-9726-69EC8620E082}"/>
              </a:ext>
            </a:extLst>
          </p:cNvPr>
          <p:cNvSpPr txBox="1">
            <a:spLocks noChangeArrowheads="1"/>
          </p:cNvSpPr>
          <p:nvPr/>
        </p:nvSpPr>
        <p:spPr bwMode="auto">
          <a:xfrm>
            <a:off x="5410200" y="1905000"/>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endParaRPr lang="en-US">
              <a:effectLst>
                <a:outerShdw blurRad="38100" dist="38100" dir="2700000" algn="tl">
                  <a:srgbClr val="000000"/>
                </a:outerShdw>
              </a:effectLst>
            </a:endParaRPr>
          </a:p>
        </p:txBody>
      </p:sp>
      <p:sp>
        <p:nvSpPr>
          <p:cNvPr id="8198" name="Text Box 7">
            <a:extLst>
              <a:ext uri="{FF2B5EF4-FFF2-40B4-BE49-F238E27FC236}">
                <a16:creationId xmlns:a16="http://schemas.microsoft.com/office/drawing/2014/main" id="{B331CE33-2F73-7F46-BB6E-0E18EA2707BB}"/>
              </a:ext>
            </a:extLst>
          </p:cNvPr>
          <p:cNvSpPr txBox="1">
            <a:spLocks noChangeArrowheads="1"/>
          </p:cNvSpPr>
          <p:nvPr/>
        </p:nvSpPr>
        <p:spPr bwMode="auto">
          <a:xfrm>
            <a:off x="4572000" y="1524000"/>
            <a:ext cx="4572000"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itchFamily="2" charset="2"/>
              <a:buChar char="n"/>
              <a:defRPr sz="3200">
                <a:solidFill>
                  <a:schemeClr val="tx1"/>
                </a:solidFill>
                <a:latin typeface="Arial Unicode MS" pitchFamily="34" charset="-128"/>
              </a:defRPr>
            </a:lvl1pPr>
            <a:lvl2pPr marL="742950" indent="-285750">
              <a:spcBef>
                <a:spcPct val="20000"/>
              </a:spcBef>
              <a:buClr>
                <a:schemeClr val="folHlink"/>
              </a:buClr>
              <a:buSzPct val="65000"/>
              <a:buFont typeface="Wingdings" pitchFamily="2" charset="2"/>
              <a:buChar char="n"/>
              <a:defRPr sz="2800">
                <a:solidFill>
                  <a:schemeClr val="tx1"/>
                </a:solidFill>
                <a:latin typeface="Arial Unicode MS" pitchFamily="34" charset="-128"/>
              </a:defRPr>
            </a:lvl2pPr>
            <a:lvl3pPr marL="1143000" indent="-228600">
              <a:spcBef>
                <a:spcPct val="20000"/>
              </a:spcBef>
              <a:buClr>
                <a:schemeClr val="hlink"/>
              </a:buClr>
              <a:buSzPct val="65000"/>
              <a:buFont typeface="Wingdings" pitchFamily="2" charset="2"/>
              <a:buChar char="n"/>
              <a:defRPr sz="2400">
                <a:solidFill>
                  <a:schemeClr val="tx1"/>
                </a:solidFill>
                <a:latin typeface="Arial Unicode MS" pitchFamily="34" charset="-128"/>
              </a:defRPr>
            </a:lvl3pPr>
            <a:lvl4pPr marL="1600200" indent="-228600">
              <a:spcBef>
                <a:spcPct val="20000"/>
              </a:spcBef>
              <a:buClr>
                <a:schemeClr val="folHlink"/>
              </a:buClr>
              <a:buSzPct val="65000"/>
              <a:buFont typeface="Wingdings" pitchFamily="2" charset="2"/>
              <a:buChar char="n"/>
              <a:defRPr sz="2000">
                <a:solidFill>
                  <a:schemeClr val="tx1"/>
                </a:solidFill>
                <a:latin typeface="Arial Unicode MS" pitchFamily="34" charset="-128"/>
              </a:defRPr>
            </a:lvl4pPr>
            <a:lvl5pPr marL="2057400" indent="-228600">
              <a:spcBef>
                <a:spcPct val="20000"/>
              </a:spcBef>
              <a:buClr>
                <a:schemeClr val="hlink"/>
              </a:buClr>
              <a:buSzPct val="65000"/>
              <a:buFont typeface="Wingdings" pitchFamily="2" charset="2"/>
              <a:buChar char="n"/>
              <a:defRPr sz="2000">
                <a:solidFill>
                  <a:schemeClr val="tx1"/>
                </a:solidFill>
                <a:latin typeface="Arial Unicode MS" pitchFamily="34" charset="-128"/>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Unicode MS" pitchFamily="34" charset="-128"/>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Unicode MS" pitchFamily="34" charset="-128"/>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Unicode MS" pitchFamily="34" charset="-128"/>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Unicode MS" pitchFamily="34" charset="-128"/>
              </a:defRPr>
            </a:lvl9pPr>
          </a:lstStyle>
          <a:p>
            <a:pPr eaLnBrk="1" hangingPunct="1">
              <a:lnSpc>
                <a:spcPct val="80000"/>
              </a:lnSpc>
              <a:buFont typeface="Wingdings" pitchFamily="2" charset="2"/>
              <a:buNone/>
              <a:defRPr/>
            </a:pPr>
            <a:r>
              <a:rPr lang="en-US" altLang="en-US" sz="2000" dirty="0">
                <a:effectLst/>
                <a:latin typeface="Times New Roman" pitchFamily="18" charset="0"/>
              </a:rPr>
              <a:t>   </a:t>
            </a:r>
            <a:r>
              <a:rPr lang="en-US" altLang="en-US" sz="2000" dirty="0">
                <a:effectLst/>
                <a:latin typeface="+mj-lt"/>
              </a:rPr>
              <a:t>Please do not wear tube tops.</a:t>
            </a:r>
          </a:p>
          <a:p>
            <a:pPr eaLnBrk="1" hangingPunct="1">
              <a:lnSpc>
                <a:spcPct val="80000"/>
              </a:lnSpc>
              <a:buFont typeface="Wingdings" pitchFamily="2" charset="2"/>
              <a:buNone/>
              <a:defRPr/>
            </a:pPr>
            <a:endParaRPr lang="en-US" altLang="en-US" sz="2000" dirty="0">
              <a:effectLst/>
              <a:latin typeface="+mj-lt"/>
            </a:endParaRPr>
          </a:p>
          <a:p>
            <a:pPr eaLnBrk="1" hangingPunct="1">
              <a:lnSpc>
                <a:spcPct val="80000"/>
              </a:lnSpc>
              <a:buFontTx/>
              <a:buNone/>
              <a:defRPr/>
            </a:pPr>
            <a:r>
              <a:rPr lang="en-US" altLang="en-US" sz="2000" dirty="0">
                <a:effectLst/>
                <a:latin typeface="+mj-lt"/>
              </a:rPr>
              <a:t>   Hats should fit securely,                   stampede strings are recommended.</a:t>
            </a:r>
          </a:p>
          <a:p>
            <a:pPr eaLnBrk="1" hangingPunct="1">
              <a:lnSpc>
                <a:spcPct val="80000"/>
              </a:lnSpc>
              <a:defRPr/>
            </a:pPr>
            <a:endParaRPr lang="en-US" altLang="en-US" sz="2000" dirty="0">
              <a:effectLst/>
              <a:latin typeface="+mj-lt"/>
            </a:endParaRPr>
          </a:p>
          <a:p>
            <a:pPr eaLnBrk="1" hangingPunct="1">
              <a:lnSpc>
                <a:spcPct val="80000"/>
              </a:lnSpc>
              <a:buFont typeface="Wingdings" pitchFamily="2" charset="2"/>
              <a:buNone/>
              <a:defRPr/>
            </a:pPr>
            <a:r>
              <a:rPr lang="en-US" altLang="en-US" sz="2000" dirty="0">
                <a:effectLst/>
                <a:latin typeface="+mj-lt"/>
              </a:rPr>
              <a:t>   Dangling jewelry may be eaten.</a:t>
            </a:r>
          </a:p>
          <a:p>
            <a:pPr eaLnBrk="1" hangingPunct="1">
              <a:lnSpc>
                <a:spcPct val="80000"/>
              </a:lnSpc>
              <a:defRPr/>
            </a:pPr>
            <a:endParaRPr lang="en-US" altLang="en-US" sz="2000" dirty="0">
              <a:effectLst/>
              <a:latin typeface="+mj-lt"/>
            </a:endParaRPr>
          </a:p>
          <a:p>
            <a:pPr eaLnBrk="1" hangingPunct="1">
              <a:lnSpc>
                <a:spcPct val="80000"/>
              </a:lnSpc>
              <a:buFont typeface="Wingdings" pitchFamily="2" charset="2"/>
              <a:buNone/>
              <a:defRPr/>
            </a:pPr>
            <a:r>
              <a:rPr lang="en-US" altLang="en-US" sz="2000" dirty="0">
                <a:effectLst/>
                <a:latin typeface="+mj-lt"/>
              </a:rPr>
              <a:t>   Sunscreen is highly recommended.</a:t>
            </a:r>
          </a:p>
          <a:p>
            <a:pPr>
              <a:spcBef>
                <a:spcPct val="50000"/>
              </a:spcBef>
              <a:buClrTx/>
              <a:buSzTx/>
              <a:buFontTx/>
              <a:buNone/>
              <a:defRPr/>
            </a:pPr>
            <a:endParaRPr lang="en-US" altLang="en-US" sz="2000" dirty="0">
              <a:effectLst/>
              <a:latin typeface="+mj-lt"/>
            </a:endParaRPr>
          </a:p>
          <a:p>
            <a:pPr>
              <a:spcBef>
                <a:spcPct val="50000"/>
              </a:spcBef>
              <a:buClr>
                <a:schemeClr val="accent1"/>
              </a:buClr>
              <a:buSzTx/>
              <a:buFont typeface="Wingdings" pitchFamily="2" charset="2"/>
              <a:buNone/>
              <a:defRPr/>
            </a:pPr>
            <a:r>
              <a:rPr lang="en-US" altLang="en-US" sz="2000" dirty="0">
                <a:effectLst/>
                <a:latin typeface="+mj-lt"/>
              </a:rPr>
              <a:t>   Cell phones off when you’re working</a:t>
            </a:r>
            <a:r>
              <a:rPr lang="en-US" altLang="en-US" sz="2000" dirty="0">
                <a:effectLst/>
                <a:latin typeface="Times New Roman" pitchFamily="18" charset="0"/>
              </a:rPr>
              <a:t>.</a:t>
            </a:r>
          </a:p>
        </p:txBody>
      </p:sp>
      <p:pic>
        <p:nvPicPr>
          <p:cNvPr id="5" name="47AA379.wav">
            <a:hlinkClick r:id="" action="ppaction://media"/>
            <a:extLst>
              <a:ext uri="{FF2B5EF4-FFF2-40B4-BE49-F238E27FC236}">
                <a16:creationId xmlns:a16="http://schemas.microsoft.com/office/drawing/2014/main" id="{3F0F2FFD-7A1B-0548-836E-516B12B92452}"/>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0772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8DFB11F6-BF5C-E54F-8968-EB5FB2B38884}"/>
              </a:ext>
            </a:extLst>
          </p:cNvPr>
          <p:cNvSpPr>
            <a:spLocks noGrp="1"/>
          </p:cNvSpPr>
          <p:nvPr>
            <p:ph type="title"/>
          </p:nvPr>
        </p:nvSpPr>
        <p:spPr>
          <a:xfrm>
            <a:off x="457200" y="0"/>
            <a:ext cx="8229600" cy="1371600"/>
          </a:xfrm>
        </p:spPr>
        <p:txBody>
          <a:bodyPr/>
          <a:lstStyle/>
          <a:p>
            <a:r>
              <a:rPr lang="en-US" altLang="en-US"/>
              <a:t>KFTHC’s Confidentiality Policy</a:t>
            </a:r>
          </a:p>
        </p:txBody>
      </p:sp>
      <p:sp>
        <p:nvSpPr>
          <p:cNvPr id="3" name="Content Placeholder 2">
            <a:extLst>
              <a:ext uri="{FF2B5EF4-FFF2-40B4-BE49-F238E27FC236}">
                <a16:creationId xmlns:a16="http://schemas.microsoft.com/office/drawing/2014/main" id="{01353F91-8EE1-C540-BB9B-23FB9AE05251}"/>
              </a:ext>
            </a:extLst>
          </p:cNvPr>
          <p:cNvSpPr>
            <a:spLocks noGrp="1"/>
          </p:cNvSpPr>
          <p:nvPr>
            <p:ph idx="1"/>
          </p:nvPr>
        </p:nvSpPr>
        <p:spPr>
          <a:xfrm>
            <a:off x="457200" y="1219200"/>
            <a:ext cx="8229600" cy="4114800"/>
          </a:xfrm>
        </p:spPr>
        <p:txBody>
          <a:bodyPr rtlCol="0">
            <a:normAutofit fontScale="47500" lnSpcReduction="20000"/>
          </a:bodyPr>
          <a:lstStyle/>
          <a:p>
            <a:pPr marL="0" indent="0" fontAlgn="auto">
              <a:spcAft>
                <a:spcPts val="0"/>
              </a:spcAft>
              <a:buFont typeface="Wingdings" pitchFamily="2" charset="2"/>
              <a:buNone/>
              <a:defRPr/>
            </a:pPr>
            <a:r>
              <a:rPr lang="en-US" dirty="0"/>
              <a:t>All volunteers at KFTHC must sign a Confidentiality Form before beginning their volunteer service.</a:t>
            </a:r>
          </a:p>
          <a:p>
            <a:pPr fontAlgn="auto">
              <a:spcAft>
                <a:spcPts val="0"/>
              </a:spcAft>
              <a:defRPr/>
            </a:pPr>
            <a:endParaRPr lang="en-US" sz="1800" dirty="0"/>
          </a:p>
          <a:p>
            <a:pPr marL="457200" lvl="1" indent="0" fontAlgn="auto">
              <a:spcAft>
                <a:spcPts val="0"/>
              </a:spcAft>
              <a:buFont typeface="Wingdings" pitchFamily="2" charset="2"/>
              <a:buNone/>
              <a:defRPr/>
            </a:pPr>
            <a:r>
              <a:rPr lang="en-US" i="1" dirty="0"/>
              <a:t>Please read this form carefully before signing. KFTHC adheres to HIPAA and FERPA Regulations. This means that no Volunteer may share identifying information about KFTHC’s riders, family members, or other volunteers in KFTHC’s Programs with anyone not directly connected to KFTHC.</a:t>
            </a:r>
            <a:endParaRPr lang="en-US" sz="1800" dirty="0"/>
          </a:p>
          <a:p>
            <a:pPr fontAlgn="auto">
              <a:spcAft>
                <a:spcPts val="0"/>
              </a:spcAft>
              <a:defRPr/>
            </a:pPr>
            <a:r>
              <a:rPr lang="en-US" i="1" dirty="0"/>
              <a:t> </a:t>
            </a:r>
            <a:endParaRPr lang="en-US" sz="2000" dirty="0"/>
          </a:p>
          <a:p>
            <a:pPr fontAlgn="auto">
              <a:spcAft>
                <a:spcPts val="0"/>
              </a:spcAft>
              <a:defRPr/>
            </a:pPr>
            <a:r>
              <a:rPr lang="en-US" dirty="0"/>
              <a:t> </a:t>
            </a:r>
            <a:endParaRPr lang="en-US" sz="1800" dirty="0"/>
          </a:p>
          <a:p>
            <a:pPr fontAlgn="auto">
              <a:spcAft>
                <a:spcPts val="0"/>
              </a:spcAft>
              <a:defRPr/>
            </a:pPr>
            <a:r>
              <a:rPr lang="en-US" dirty="0"/>
              <a:t>This policy also applies to anyone connected with KFTHC who could obtain this information, either accidently or on purpose.</a:t>
            </a:r>
            <a:endParaRPr lang="en-US" sz="1800" dirty="0"/>
          </a:p>
          <a:p>
            <a:pPr fontAlgn="auto">
              <a:spcAft>
                <a:spcPts val="0"/>
              </a:spcAft>
              <a:defRPr/>
            </a:pPr>
            <a:r>
              <a:rPr lang="en-US" dirty="0"/>
              <a:t> </a:t>
            </a:r>
            <a:endParaRPr lang="en-US" sz="1800" dirty="0"/>
          </a:p>
          <a:p>
            <a:pPr fontAlgn="auto">
              <a:spcAft>
                <a:spcPts val="0"/>
              </a:spcAft>
              <a:defRPr/>
            </a:pPr>
            <a:r>
              <a:rPr lang="en-US" dirty="0"/>
              <a:t>No information may be shared or disclosed to outside agencies or individuals only with written consent of the rider or his or her guardian or parent. </a:t>
            </a:r>
            <a:endParaRPr lang="en-US" sz="1800" dirty="0"/>
          </a:p>
          <a:p>
            <a:pPr fontAlgn="auto">
              <a:spcAft>
                <a:spcPts val="0"/>
              </a:spcAft>
              <a:defRPr/>
            </a:pPr>
            <a:r>
              <a:rPr lang="en-US" dirty="0"/>
              <a:t> </a:t>
            </a:r>
          </a:p>
          <a:p>
            <a:pPr fontAlgn="auto">
              <a:spcAft>
                <a:spcPts val="0"/>
              </a:spcAft>
              <a:defRPr/>
            </a:pPr>
            <a:r>
              <a:rPr lang="en-US" dirty="0"/>
              <a:t>BREACH OF CONFIDENTIALITY IS A CAUSE FOR IMMEDIATE DISMISSAL FROM KFTHC</a:t>
            </a:r>
          </a:p>
        </p:txBody>
      </p:sp>
      <p:sp>
        <p:nvSpPr>
          <p:cNvPr id="4" name="Slide Number Placeholder 3">
            <a:extLst>
              <a:ext uri="{FF2B5EF4-FFF2-40B4-BE49-F238E27FC236}">
                <a16:creationId xmlns:a16="http://schemas.microsoft.com/office/drawing/2014/main" id="{0DBB64F6-8DD2-F94B-BE79-082A89CD3AD3}"/>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FFACCDA8-06CA-3B41-A19F-2D01142B469F}" type="slidenum">
              <a:rPr lang="en-US" altLang="en-US">
                <a:solidFill>
                  <a:srgbClr val="898989"/>
                </a:solidFill>
              </a:rPr>
              <a:pPr/>
              <a:t>24</a:t>
            </a:fld>
            <a:endParaRPr lang="en-US" altLang="en-US">
              <a:solidFill>
                <a:srgbClr val="898989"/>
              </a:solidFill>
            </a:endParaRPr>
          </a:p>
        </p:txBody>
      </p:sp>
      <p:pic>
        <p:nvPicPr>
          <p:cNvPr id="5" name="3376379.wav">
            <a:hlinkClick r:id="" action="ppaction://media"/>
            <a:extLst>
              <a:ext uri="{FF2B5EF4-FFF2-40B4-BE49-F238E27FC236}">
                <a16:creationId xmlns:a16="http://schemas.microsoft.com/office/drawing/2014/main" id="{B372357B-7486-8E44-8B65-C2CAC4918E70}"/>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229600" y="4572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19A379-1ED4-0E45-8C18-E913E14EF8B1}"/>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C3B15483-04BC-A946-BCE7-D06CF6543FC1}" type="slidenum">
              <a:rPr lang="en-US" altLang="en-US">
                <a:solidFill>
                  <a:srgbClr val="898989"/>
                </a:solidFill>
              </a:rPr>
              <a:pPr/>
              <a:t>25</a:t>
            </a:fld>
            <a:endParaRPr lang="en-US" altLang="en-US">
              <a:solidFill>
                <a:srgbClr val="898989"/>
              </a:solidFill>
            </a:endParaRPr>
          </a:p>
        </p:txBody>
      </p:sp>
      <p:sp>
        <p:nvSpPr>
          <p:cNvPr id="5" name="Rectangle 4">
            <a:extLst>
              <a:ext uri="{FF2B5EF4-FFF2-40B4-BE49-F238E27FC236}">
                <a16:creationId xmlns:a16="http://schemas.microsoft.com/office/drawing/2014/main" id="{944B55E6-694A-2C45-A37C-EA0DE7E5F236}"/>
              </a:ext>
            </a:extLst>
          </p:cNvPr>
          <p:cNvSpPr/>
          <p:nvPr/>
        </p:nvSpPr>
        <p:spPr>
          <a:xfrm>
            <a:off x="457200" y="457200"/>
            <a:ext cx="8305800" cy="6170613"/>
          </a:xfrm>
          <a:prstGeom prst="rect">
            <a:avLst/>
          </a:prstGeom>
        </p:spPr>
        <p:txBody>
          <a:bodyPr>
            <a:spAutoFit/>
          </a:bodyPr>
          <a:lstStyle/>
          <a:p>
            <a:pPr>
              <a:defRPr/>
            </a:pPr>
            <a:r>
              <a:rPr lang="en-US" sz="2400" dirty="0">
                <a:effectLst/>
                <a:latin typeface="+mn-lt"/>
              </a:rPr>
              <a:t>KFTHC shall preserve the right of confidentiality for all individuals in its program.</a:t>
            </a:r>
          </a:p>
          <a:p>
            <a:pPr>
              <a:defRPr/>
            </a:pPr>
            <a:r>
              <a:rPr lang="en-US" sz="2400" dirty="0">
                <a:effectLst/>
                <a:latin typeface="+mn-lt"/>
              </a:rPr>
              <a:t> </a:t>
            </a:r>
          </a:p>
          <a:p>
            <a:pPr>
              <a:defRPr/>
            </a:pPr>
            <a:r>
              <a:rPr lang="en-US" sz="2400" dirty="0">
                <a:effectLst/>
                <a:latin typeface="+mn-lt"/>
              </a:rPr>
              <a:t>The Staff and Volunteers shall keep confidential all medical, social, referral, personal and financial information regarding a participant and his or her family.</a:t>
            </a:r>
          </a:p>
          <a:p>
            <a:pPr>
              <a:defRPr/>
            </a:pPr>
            <a:r>
              <a:rPr lang="en-US" sz="2400" dirty="0">
                <a:effectLst/>
                <a:latin typeface="+mn-lt"/>
              </a:rPr>
              <a:t>This policy also applies to anyone connected with KFTHC who could obtain this information, either accidently or on purpose.</a:t>
            </a:r>
          </a:p>
          <a:p>
            <a:pPr>
              <a:defRPr/>
            </a:pPr>
            <a:r>
              <a:rPr lang="en-US" sz="2400" dirty="0">
                <a:effectLst/>
                <a:latin typeface="+mn-lt"/>
              </a:rPr>
              <a:t> </a:t>
            </a:r>
          </a:p>
          <a:p>
            <a:pPr>
              <a:defRPr/>
            </a:pPr>
            <a:r>
              <a:rPr lang="en-US" sz="2400" dirty="0">
                <a:effectLst/>
                <a:latin typeface="+mn-lt"/>
              </a:rPr>
              <a:t>No information may be shared or disclosed to outside agencies or individuals without written consent of the rider or his or her guardian or parent. </a:t>
            </a:r>
          </a:p>
          <a:p>
            <a:pPr>
              <a:defRPr/>
            </a:pPr>
            <a:r>
              <a:rPr lang="en-US" sz="2400" dirty="0">
                <a:effectLst/>
                <a:latin typeface="+mn-lt"/>
              </a:rPr>
              <a:t> </a:t>
            </a:r>
          </a:p>
          <a:p>
            <a:pPr>
              <a:defRPr/>
            </a:pPr>
            <a:r>
              <a:rPr lang="en-US" sz="2400" dirty="0">
                <a:effectLst/>
                <a:latin typeface="+mn-lt"/>
              </a:rPr>
              <a:t>BREACH OF CONFIDENTIALITY IS A CAUSE FOR IMMEDIATE DISMISSAL FROM KFTHC</a:t>
            </a:r>
            <a:endParaRPr lang="en-US" sz="2400" dirty="0">
              <a:latin typeface="+mn-lt"/>
            </a:endParaRPr>
          </a:p>
          <a:p>
            <a:pPr>
              <a:defRPr/>
            </a:pPr>
            <a:endParaRPr lang="en-US" sz="1100" dirty="0">
              <a:effectLst/>
              <a:latin typeface="+mn-lt"/>
            </a:endParaRPr>
          </a:p>
        </p:txBody>
      </p:sp>
      <p:pic>
        <p:nvPicPr>
          <p:cNvPr id="6" name="E9DB395.wav">
            <a:hlinkClick r:id="" action="ppaction://media"/>
            <a:extLst>
              <a:ext uri="{FF2B5EF4-FFF2-40B4-BE49-F238E27FC236}">
                <a16:creationId xmlns:a16="http://schemas.microsoft.com/office/drawing/2014/main" id="{A1F9DDCB-A86B-7245-ABE6-96C957BFD2AD}"/>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229600" y="4953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A778A9A9-9B4E-F542-952D-09A2B4C30C85}"/>
              </a:ext>
            </a:extLst>
          </p:cNvPr>
          <p:cNvSpPr>
            <a:spLocks noGrp="1"/>
          </p:cNvSpPr>
          <p:nvPr>
            <p:ph type="title"/>
          </p:nvPr>
        </p:nvSpPr>
        <p:spPr>
          <a:xfrm>
            <a:off x="533400" y="-152400"/>
            <a:ext cx="8077200" cy="1524000"/>
          </a:xfrm>
        </p:spPr>
        <p:txBody>
          <a:bodyPr/>
          <a:lstStyle/>
          <a:p>
            <a:r>
              <a:rPr lang="en-US" altLang="en-US">
                <a:cs typeface="Times New Roman" panose="02020603050405020304" pitchFamily="18" charset="0"/>
              </a:rPr>
              <a:t>Cellular Phone Use</a:t>
            </a:r>
          </a:p>
        </p:txBody>
      </p:sp>
      <p:sp>
        <p:nvSpPr>
          <p:cNvPr id="3" name="Content Placeholder 2">
            <a:extLst>
              <a:ext uri="{FF2B5EF4-FFF2-40B4-BE49-F238E27FC236}">
                <a16:creationId xmlns:a16="http://schemas.microsoft.com/office/drawing/2014/main" id="{AF30701B-4CAB-C341-BC6A-EB7F6DC5CB33}"/>
              </a:ext>
            </a:extLst>
          </p:cNvPr>
          <p:cNvSpPr>
            <a:spLocks noGrp="1"/>
          </p:cNvSpPr>
          <p:nvPr>
            <p:ph idx="1"/>
          </p:nvPr>
        </p:nvSpPr>
        <p:spPr>
          <a:xfrm>
            <a:off x="381000" y="1371600"/>
            <a:ext cx="8305800" cy="4770438"/>
          </a:xfrm>
        </p:spPr>
        <p:txBody>
          <a:bodyPr/>
          <a:lstStyle/>
          <a:p>
            <a:pPr>
              <a:buFont typeface="Arial" panose="020B0604020202020204" pitchFamily="34" charset="0"/>
              <a:buNone/>
            </a:pPr>
            <a:r>
              <a:rPr lang="en-US" altLang="en-US" sz="2400"/>
              <a:t>Volunteers’ Cell Phones other than the Staff’s should not be present in the arena.</a:t>
            </a:r>
          </a:p>
          <a:p>
            <a:pPr>
              <a:buFont typeface="Arial" panose="020B0604020202020204" pitchFamily="34" charset="0"/>
              <a:buNone/>
            </a:pPr>
            <a:r>
              <a:rPr lang="en-US" altLang="en-US" sz="2400"/>
              <a:t>Cell phones in the arena are a source of distraction for horses, riders, side walkers and leaders.  </a:t>
            </a:r>
          </a:p>
          <a:p>
            <a:pPr>
              <a:buFont typeface="Arial" panose="020B0604020202020204" pitchFamily="34" charset="0"/>
              <a:buNone/>
            </a:pPr>
            <a:r>
              <a:rPr lang="en-US" altLang="en-US" sz="2400"/>
              <a:t>Even a cell phone in silent mode can be a distraction.  </a:t>
            </a:r>
          </a:p>
          <a:p>
            <a:pPr>
              <a:buFont typeface="Arial" panose="020B0604020202020204" pitchFamily="34" charset="0"/>
              <a:buNone/>
            </a:pPr>
            <a:r>
              <a:rPr lang="en-US" altLang="en-US" sz="2400"/>
              <a:t>Distractions can be dangerous.</a:t>
            </a:r>
          </a:p>
          <a:p>
            <a:pPr>
              <a:buFont typeface="Arial" panose="020B0604020202020204" pitchFamily="34" charset="0"/>
              <a:buNone/>
            </a:pPr>
            <a:r>
              <a:rPr lang="en-US" altLang="en-US" sz="2400"/>
              <a:t>During lessons, your cell phones should be left in the office, in the shoe cubbies or in your vehicle.</a:t>
            </a:r>
          </a:p>
          <a:p>
            <a:pPr>
              <a:buFont typeface="Arial" panose="020B0604020202020204" pitchFamily="34" charset="0"/>
              <a:buNone/>
            </a:pPr>
            <a:r>
              <a:rPr lang="en-US" altLang="en-US" sz="2400"/>
              <a:t>A participant’s support team should be focused on the participant, the horse, the other horses in the arena and the Instructor.</a:t>
            </a:r>
          </a:p>
        </p:txBody>
      </p:sp>
      <p:sp>
        <p:nvSpPr>
          <p:cNvPr id="4" name="Slide Number Placeholder 3">
            <a:extLst>
              <a:ext uri="{FF2B5EF4-FFF2-40B4-BE49-F238E27FC236}">
                <a16:creationId xmlns:a16="http://schemas.microsoft.com/office/drawing/2014/main" id="{0CC0455C-04F2-DB46-AAEC-7E35BFE4AE89}"/>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B28E2A3B-6036-EF40-B4D4-78D5E27D8625}" type="slidenum">
              <a:rPr lang="en-US" altLang="en-US">
                <a:solidFill>
                  <a:srgbClr val="898989"/>
                </a:solidFill>
              </a:rPr>
              <a:pPr/>
              <a:t>26</a:t>
            </a:fld>
            <a:endParaRPr lang="en-US" altLang="en-US">
              <a:solidFill>
                <a:srgbClr val="898989"/>
              </a:solidFill>
            </a:endParaRPr>
          </a:p>
        </p:txBody>
      </p:sp>
      <p:pic>
        <p:nvPicPr>
          <p:cNvPr id="7" name="50E1442.wav">
            <a:hlinkClick r:id="" action="ppaction://media"/>
            <a:extLst>
              <a:ext uri="{FF2B5EF4-FFF2-40B4-BE49-F238E27FC236}">
                <a16:creationId xmlns:a16="http://schemas.microsoft.com/office/drawing/2014/main" id="{5674533E-3CAE-F54C-94C5-DCD481B88A53}"/>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629400" y="5867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mediacall" presetSubtype="0" fill="hold" nodeType="clickEffect">
                                  <p:stCondLst>
                                    <p:cond delay="0"/>
                                  </p:stCondLst>
                                  <p:childTnLst>
                                    <p:cmd type="call" cmd="playFrom(0.0)">
                                      <p:cBhvr>
                                        <p:cTn id="31" dur="1" fill="hold"/>
                                        <p:tgtEl>
                                          <p:spTgt spid="7"/>
                                        </p:tgtEl>
                                      </p:cBhvr>
                                    </p:cmd>
                                  </p:childTnLst>
                                </p:cTn>
                              </p:par>
                            </p:childTnLst>
                          </p:cTn>
                        </p:par>
                      </p:childTnLst>
                    </p:cTn>
                  </p:par>
                </p:childTnLst>
              </p:cTn>
              <p:nextCondLst>
                <p:cond evt="onClick" delay="0">
                  <p:tgtEl>
                    <p:spTgt spid="7"/>
                  </p:tgtEl>
                </p:cond>
              </p:nextCondLst>
            </p:seq>
            <p:audio>
              <p:cMediaNode vol="80000">
                <p:cTn id="32" fill="hold" display="0">
                  <p:stCondLst>
                    <p:cond delay="indefinite"/>
                  </p:stCondLst>
                  <p:endCondLst>
                    <p:cond evt="onStopAudio" delay="0">
                      <p:tgtEl>
                        <p:sldTgt/>
                      </p:tgtEl>
                    </p:cond>
                  </p:endCondLst>
                </p:cTn>
                <p:tgtEl>
                  <p:spTgt spid="7"/>
                </p:tgtEl>
              </p:cMediaNode>
            </p:audio>
          </p:childTnLst>
        </p:cTn>
      </p:par>
    </p:tnLst>
    <p:bldLst>
      <p:bldP spid="3"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C17189-5B57-9F43-ABF4-A83244FFCA46}"/>
              </a:ext>
            </a:extLst>
          </p:cNvPr>
          <p:cNvSpPr>
            <a:spLocks noGrp="1"/>
          </p:cNvSpPr>
          <p:nvPr>
            <p:ph type="title"/>
          </p:nvPr>
        </p:nvSpPr>
        <p:spPr>
          <a:xfrm>
            <a:off x="228600" y="304800"/>
            <a:ext cx="8534400" cy="1371600"/>
          </a:xfrm>
        </p:spPr>
        <p:txBody>
          <a:bodyPr rtlCol="0">
            <a:normAutofit fontScale="90000"/>
          </a:bodyPr>
          <a:lstStyle/>
          <a:p>
            <a:pPr fontAlgn="auto">
              <a:spcAft>
                <a:spcPts val="0"/>
              </a:spcAft>
              <a:defRPr/>
            </a:pPr>
            <a:r>
              <a:rPr lang="en-US" dirty="0">
                <a:latin typeface="+mn-lt"/>
              </a:rPr>
              <a:t>Inappropriate Language or Behavior Policy</a:t>
            </a:r>
            <a:br>
              <a:rPr lang="en-US" dirty="0">
                <a:latin typeface="Times New Roman" pitchFamily="18" charset="0"/>
              </a:rPr>
            </a:br>
            <a:endParaRPr lang="en-US" dirty="0"/>
          </a:p>
        </p:txBody>
      </p:sp>
      <p:sp>
        <p:nvSpPr>
          <p:cNvPr id="7" name="Content Placeholder 6">
            <a:extLst>
              <a:ext uri="{FF2B5EF4-FFF2-40B4-BE49-F238E27FC236}">
                <a16:creationId xmlns:a16="http://schemas.microsoft.com/office/drawing/2014/main" id="{036F28E9-6269-9F4E-BF9F-EC81E60D9B1D}"/>
              </a:ext>
            </a:extLst>
          </p:cNvPr>
          <p:cNvSpPr>
            <a:spLocks noGrp="1"/>
          </p:cNvSpPr>
          <p:nvPr>
            <p:ph idx="1"/>
          </p:nvPr>
        </p:nvSpPr>
        <p:spPr>
          <a:xfrm>
            <a:off x="228600" y="1665288"/>
            <a:ext cx="8686800" cy="5181600"/>
          </a:xfrm>
        </p:spPr>
        <p:txBody>
          <a:bodyPr rtlCol="0">
            <a:normAutofit lnSpcReduction="10000"/>
          </a:bodyPr>
          <a:lstStyle/>
          <a:p>
            <a:pPr fontAlgn="auto">
              <a:spcBef>
                <a:spcPct val="0"/>
              </a:spcBef>
              <a:spcAft>
                <a:spcPts val="0"/>
              </a:spcAft>
              <a:buFont typeface="Arial" panose="020B0604020202020204" pitchFamily="34" charset="0"/>
              <a:buNone/>
              <a:defRPr/>
            </a:pPr>
            <a:r>
              <a:rPr lang="en-US" sz="2400" dirty="0"/>
              <a:t>Any time people are in social situations with others there are opportunities for misunderstandings in use of language or behavior by others.  What one person feels is appropriate may make another person uncomfortable, or even angry.</a:t>
            </a:r>
          </a:p>
          <a:p>
            <a:pPr fontAlgn="auto">
              <a:spcBef>
                <a:spcPct val="0"/>
              </a:spcBef>
              <a:spcAft>
                <a:spcPts val="0"/>
              </a:spcAft>
              <a:buFont typeface="Wingdings" pitchFamily="2" charset="2"/>
              <a:buNone/>
              <a:defRPr/>
            </a:pPr>
            <a:endParaRPr lang="en-US" sz="2400" dirty="0"/>
          </a:p>
          <a:p>
            <a:pPr fontAlgn="auto">
              <a:spcBef>
                <a:spcPct val="0"/>
              </a:spcBef>
              <a:spcAft>
                <a:spcPts val="0"/>
              </a:spcAft>
              <a:buFont typeface="Wingdings" pitchFamily="2" charset="2"/>
              <a:buNone/>
              <a:defRPr/>
            </a:pPr>
            <a:r>
              <a:rPr lang="en-US" sz="2400" dirty="0"/>
              <a:t>At KFTHC we use the YELLOW LIGHT/RED LIGHT policy regarding use of inappropriate language and inappropriate actions or behaviors.</a:t>
            </a:r>
          </a:p>
          <a:p>
            <a:pPr fontAlgn="auto">
              <a:spcBef>
                <a:spcPct val="0"/>
              </a:spcBef>
              <a:spcAft>
                <a:spcPts val="0"/>
              </a:spcAft>
              <a:buFont typeface="Arial" panose="020B0604020202020204" pitchFamily="34" charset="0"/>
              <a:buNone/>
              <a:defRPr/>
            </a:pPr>
            <a:endParaRPr lang="en-US" sz="2400" dirty="0"/>
          </a:p>
          <a:p>
            <a:pPr fontAlgn="auto">
              <a:spcBef>
                <a:spcPct val="0"/>
              </a:spcBef>
              <a:spcAft>
                <a:spcPts val="0"/>
              </a:spcAft>
              <a:buFont typeface="Arial" panose="020B0604020202020204" pitchFamily="34" charset="0"/>
              <a:buNone/>
              <a:defRPr/>
            </a:pPr>
            <a:r>
              <a:rPr lang="en-US" sz="2400" i="1" dirty="0"/>
              <a:t>To prevent occasions of risk, at no time should a KFTHC volunteer or staff member, be alone with a family member, visitor or participant when on KFTHC property.  This policy will prevent possible accusations of inappropriate behavior, language, or touch.</a:t>
            </a:r>
          </a:p>
          <a:p>
            <a:pPr fontAlgn="auto">
              <a:spcBef>
                <a:spcPct val="0"/>
              </a:spcBef>
              <a:spcAft>
                <a:spcPts val="0"/>
              </a:spcAft>
              <a:buFont typeface="Arial" panose="020B0604020202020204" pitchFamily="34" charset="0"/>
              <a:buNone/>
              <a:defRPr/>
            </a:pPr>
            <a:endParaRPr lang="en-US" sz="2400" i="1" dirty="0"/>
          </a:p>
          <a:p>
            <a:pPr fontAlgn="auto">
              <a:spcAft>
                <a:spcPts val="0"/>
              </a:spcAft>
              <a:buFont typeface="Arial" panose="020B0604020202020204" pitchFamily="34" charset="0"/>
              <a:buNone/>
              <a:defRPr/>
            </a:pPr>
            <a:endParaRPr lang="en-US" dirty="0"/>
          </a:p>
        </p:txBody>
      </p:sp>
      <p:sp>
        <p:nvSpPr>
          <p:cNvPr id="4" name="Slide Number Placeholder 3">
            <a:extLst>
              <a:ext uri="{FF2B5EF4-FFF2-40B4-BE49-F238E27FC236}">
                <a16:creationId xmlns:a16="http://schemas.microsoft.com/office/drawing/2014/main" id="{AD4B0AA6-D05E-6445-9BFF-2E9A4540C65D}"/>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C38AD598-BB10-5142-B70B-0BDEEBB9E726}" type="slidenum">
              <a:rPr lang="en-US" altLang="en-US">
                <a:solidFill>
                  <a:srgbClr val="898989"/>
                </a:solidFill>
              </a:rPr>
              <a:pPr/>
              <a:t>27</a:t>
            </a:fld>
            <a:endParaRPr lang="en-US" altLang="en-US">
              <a:solidFill>
                <a:srgbClr val="898989"/>
              </a:solidFill>
            </a:endParaRPr>
          </a:p>
        </p:txBody>
      </p:sp>
      <p:sp>
        <p:nvSpPr>
          <p:cNvPr id="5" name="Text Box 2">
            <a:extLst>
              <a:ext uri="{FF2B5EF4-FFF2-40B4-BE49-F238E27FC236}">
                <a16:creationId xmlns:a16="http://schemas.microsoft.com/office/drawing/2014/main" id="{174DBE76-B20D-B54B-ADA4-414C86523D34}"/>
              </a:ext>
            </a:extLst>
          </p:cNvPr>
          <p:cNvSpPr txBox="1">
            <a:spLocks noChangeArrowheads="1"/>
          </p:cNvSpPr>
          <p:nvPr/>
        </p:nvSpPr>
        <p:spPr bwMode="auto">
          <a:xfrm>
            <a:off x="9677400" y="-6350"/>
            <a:ext cx="8458200" cy="661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p>
            <a:pPr algn="ctr">
              <a:defRPr/>
            </a:pPr>
            <a:r>
              <a:rPr lang="en-US" sz="1200" i="1" dirty="0">
                <a:effectLst/>
                <a:latin typeface="Times New Roman" pitchFamily="18" charset="0"/>
              </a:rPr>
              <a:t>Please also review KFTHC’s Dismissal Policy</a:t>
            </a:r>
          </a:p>
          <a:p>
            <a:pPr>
              <a:spcAft>
                <a:spcPts val="1000"/>
              </a:spcAft>
              <a:defRPr/>
            </a:pPr>
            <a:endParaRPr lang="en-US" sz="1600" dirty="0">
              <a:solidFill>
                <a:srgbClr val="000000"/>
              </a:solidFill>
              <a:effectLst/>
              <a:latin typeface="Times New Roman" pitchFamily="18" charset="0"/>
            </a:endParaRPr>
          </a:p>
          <a:p>
            <a:pPr algn="ctr">
              <a:spcAft>
                <a:spcPts val="1000"/>
              </a:spcAft>
              <a:defRPr/>
            </a:pPr>
            <a:endParaRPr lang="en-US" sz="1600" dirty="0">
              <a:solidFill>
                <a:srgbClr val="000000"/>
              </a:solidFill>
              <a:effectLst/>
              <a:latin typeface="Times New Roman" pitchFamily="18" charset="0"/>
            </a:endParaRPr>
          </a:p>
          <a:p>
            <a:pPr algn="ctr">
              <a:spcAft>
                <a:spcPts val="1000"/>
              </a:spcAft>
              <a:defRPr/>
            </a:pPr>
            <a:r>
              <a:rPr lang="en-US" sz="1600" dirty="0">
                <a:solidFill>
                  <a:srgbClr val="000000"/>
                </a:solidFill>
                <a:effectLst/>
                <a:latin typeface="Times New Roman" pitchFamily="18" charset="0"/>
              </a:rPr>
              <a:t>14</a:t>
            </a:r>
            <a:endParaRPr lang="en-US" dirty="0">
              <a:effectLst>
                <a:outerShdw blurRad="38100" dist="38100" dir="2700000" algn="tl">
                  <a:srgbClr val="C0C0C0"/>
                </a:outerShdw>
              </a:effectLst>
            </a:endParaRPr>
          </a:p>
        </p:txBody>
      </p:sp>
      <p:pic>
        <p:nvPicPr>
          <p:cNvPr id="2" name="2E86457.wav">
            <a:hlinkClick r:id="" action="ppaction://media"/>
            <a:extLst>
              <a:ext uri="{FF2B5EF4-FFF2-40B4-BE49-F238E27FC236}">
                <a16:creationId xmlns:a16="http://schemas.microsoft.com/office/drawing/2014/main" id="{1E3B1D94-3EAE-874A-9FE8-88C8601BFD99}"/>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0104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7" grpId="0" build="p" autoUpdateAnimBg="0"/>
      <p:bldP spid="5"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B6FB1A-F51B-D74E-AF11-D80BB01D40ED}"/>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16E50E00-4769-8644-9C63-4882A7D49773}" type="slidenum">
              <a:rPr lang="en-US" altLang="en-US">
                <a:solidFill>
                  <a:srgbClr val="898989"/>
                </a:solidFill>
              </a:rPr>
              <a:pPr/>
              <a:t>28</a:t>
            </a:fld>
            <a:endParaRPr lang="en-US" altLang="en-US">
              <a:solidFill>
                <a:srgbClr val="898989"/>
              </a:solidFill>
            </a:endParaRPr>
          </a:p>
        </p:txBody>
      </p:sp>
      <p:sp>
        <p:nvSpPr>
          <p:cNvPr id="6" name="Text Box 3">
            <a:extLst>
              <a:ext uri="{FF2B5EF4-FFF2-40B4-BE49-F238E27FC236}">
                <a16:creationId xmlns:a16="http://schemas.microsoft.com/office/drawing/2014/main" id="{580E064A-4FE3-8243-8285-E2F973D4D21E}"/>
              </a:ext>
            </a:extLst>
          </p:cNvPr>
          <p:cNvSpPr txBox="1">
            <a:spLocks noChangeArrowheads="1"/>
          </p:cNvSpPr>
          <p:nvPr/>
        </p:nvSpPr>
        <p:spPr bwMode="auto">
          <a:xfrm>
            <a:off x="1676400" y="738188"/>
            <a:ext cx="7118350" cy="258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p>
            <a:pPr>
              <a:spcAft>
                <a:spcPts val="1000"/>
              </a:spcAft>
              <a:defRPr/>
            </a:pPr>
            <a:r>
              <a:rPr lang="en-US" sz="2800" dirty="0">
                <a:effectLst/>
                <a:latin typeface="+mn-lt"/>
              </a:rPr>
              <a:t>If anyone witnesses or experiences what he or she feels is inappropriate language or behavior which makes him or her FEEL UNCOMFORTABLE, he or she may call out or express “YELLOW LIGHT”.  </a:t>
            </a:r>
          </a:p>
          <a:p>
            <a:pPr>
              <a:spcAft>
                <a:spcPts val="1000"/>
              </a:spcAft>
              <a:defRPr/>
            </a:pPr>
            <a:endParaRPr lang="en-US" sz="2800" dirty="0">
              <a:effectLst/>
              <a:latin typeface="Times New Roman" pitchFamily="18" charset="0"/>
            </a:endParaRPr>
          </a:p>
          <a:p>
            <a:pPr>
              <a:spcAft>
                <a:spcPts val="1000"/>
              </a:spcAft>
              <a:defRPr/>
            </a:pPr>
            <a:r>
              <a:rPr lang="en-US" sz="2800" dirty="0">
                <a:effectLst/>
                <a:latin typeface="+mn-lt"/>
              </a:rPr>
              <a:t>This means that the language or behavior should immediately stop.  This incident should be reported to a staff member, the instructor or person in charge of the activity, and it should be documented and other appropriate steps taken.</a:t>
            </a:r>
            <a:endParaRPr lang="en-US" sz="2800" dirty="0">
              <a:effectLst>
                <a:outerShdw blurRad="38100" dist="38100" dir="2700000" algn="tl">
                  <a:srgbClr val="C0C0C0"/>
                </a:outerShdw>
              </a:effectLst>
              <a:latin typeface="+mn-lt"/>
            </a:endParaRPr>
          </a:p>
        </p:txBody>
      </p:sp>
      <p:sp>
        <p:nvSpPr>
          <p:cNvPr id="12" name="Oval 11">
            <a:extLst>
              <a:ext uri="{FF2B5EF4-FFF2-40B4-BE49-F238E27FC236}">
                <a16:creationId xmlns:a16="http://schemas.microsoft.com/office/drawing/2014/main" id="{CDEF5E52-C920-3549-8BCC-C4C550E62F37}"/>
              </a:ext>
            </a:extLst>
          </p:cNvPr>
          <p:cNvSpPr/>
          <p:nvPr/>
        </p:nvSpPr>
        <p:spPr>
          <a:xfrm>
            <a:off x="6513513" y="7951788"/>
            <a:ext cx="569912" cy="571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7" name="Rectangle 16">
            <a:extLst>
              <a:ext uri="{FF2B5EF4-FFF2-40B4-BE49-F238E27FC236}">
                <a16:creationId xmlns:a16="http://schemas.microsoft.com/office/drawing/2014/main" id="{B9B2DEA1-4691-2049-85BE-B8D3C0C7558F}"/>
              </a:ext>
            </a:extLst>
          </p:cNvPr>
          <p:cNvSpPr/>
          <p:nvPr/>
        </p:nvSpPr>
        <p:spPr>
          <a:xfrm>
            <a:off x="477838" y="1633538"/>
            <a:ext cx="1022350" cy="216693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8" name="Oval 17">
            <a:extLst>
              <a:ext uri="{FF2B5EF4-FFF2-40B4-BE49-F238E27FC236}">
                <a16:creationId xmlns:a16="http://schemas.microsoft.com/office/drawing/2014/main" id="{2B33CD88-63D7-9B40-B60C-C1A7FBE62D72}"/>
              </a:ext>
            </a:extLst>
          </p:cNvPr>
          <p:cNvSpPr/>
          <p:nvPr/>
        </p:nvSpPr>
        <p:spPr>
          <a:xfrm>
            <a:off x="698500" y="1743075"/>
            <a:ext cx="569913" cy="57150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9" name="Oval 18">
            <a:extLst>
              <a:ext uri="{FF2B5EF4-FFF2-40B4-BE49-F238E27FC236}">
                <a16:creationId xmlns:a16="http://schemas.microsoft.com/office/drawing/2014/main" id="{50BB5A32-F535-594A-AA25-32C89C316F46}"/>
              </a:ext>
            </a:extLst>
          </p:cNvPr>
          <p:cNvSpPr/>
          <p:nvPr/>
        </p:nvSpPr>
        <p:spPr>
          <a:xfrm>
            <a:off x="703263" y="2430463"/>
            <a:ext cx="571500" cy="56991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0" name="Oval 19">
            <a:extLst>
              <a:ext uri="{FF2B5EF4-FFF2-40B4-BE49-F238E27FC236}">
                <a16:creationId xmlns:a16="http://schemas.microsoft.com/office/drawing/2014/main" id="{CA65B711-D566-2A42-A6EE-E971ABE74752}"/>
              </a:ext>
            </a:extLst>
          </p:cNvPr>
          <p:cNvSpPr/>
          <p:nvPr/>
        </p:nvSpPr>
        <p:spPr>
          <a:xfrm>
            <a:off x="698500" y="3114675"/>
            <a:ext cx="569913" cy="57150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3321" name="Rectangle 24">
            <a:extLst>
              <a:ext uri="{FF2B5EF4-FFF2-40B4-BE49-F238E27FC236}">
                <a16:creationId xmlns:a16="http://schemas.microsoft.com/office/drawing/2014/main" id="{FC4A7816-81B0-BB4D-8053-DB9BBCE97A4C}"/>
              </a:ext>
            </a:extLst>
          </p:cNvPr>
          <p:cNvSpPr>
            <a:spLocks noChangeArrowheads="1"/>
          </p:cNvSpPr>
          <p:nvPr/>
        </p:nvSpPr>
        <p:spPr bwMode="auto">
          <a:xfrm>
            <a:off x="914400" y="7294563"/>
            <a:ext cx="7315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9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9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9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9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902030302020204" pitchFamily="66"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omic Sans MS" panose="030F0902030302020204" pitchFamily="66"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omic Sans MS" panose="030F0902030302020204" pitchFamily="66"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omic Sans MS" panose="030F0902030302020204" pitchFamily="66"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omic Sans MS" panose="030F0902030302020204" pitchFamily="66" charset="0"/>
              </a:defRPr>
            </a:lvl9pPr>
          </a:lstStyle>
          <a:p>
            <a:pPr>
              <a:spcBef>
                <a:spcPct val="0"/>
              </a:spcBef>
              <a:buFontTx/>
              <a:buNone/>
            </a:pPr>
            <a:r>
              <a:rPr lang="en-US" altLang="en-US" sz="1800">
                <a:effectLst/>
                <a:latin typeface="Arial Unicode MS" panose="020B0604020202020204" pitchFamily="34" charset="-128"/>
              </a:rPr>
              <a:t> </a:t>
            </a:r>
          </a:p>
        </p:txBody>
      </p:sp>
      <p:pic>
        <p:nvPicPr>
          <p:cNvPr id="2" name="995E473.wav">
            <a:hlinkClick r:id="" action="ppaction://media"/>
            <a:extLst>
              <a:ext uri="{FF2B5EF4-FFF2-40B4-BE49-F238E27FC236}">
                <a16:creationId xmlns:a16="http://schemas.microsoft.com/office/drawing/2014/main" id="{1FFDDC8C-F029-3B4D-9580-F1BD153A9434}"/>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3914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 presetClass="mediacall" presetSubtype="0" fill="hold" nodeType="clickEffect">
                                  <p:stCondLst>
                                    <p:cond delay="0"/>
                                  </p:stCondLst>
                                  <p:childTnLst>
                                    <p:cmd type="call" cmd="playFrom(0.0)">
                                      <p:cBhvr>
                                        <p:cTn id="15" dur="1"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6"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A23CDC-B4AF-9F47-9626-3D71E5FDB019}"/>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1632A9DF-C87E-084F-BAC3-8F6A53805BE5}" type="slidenum">
              <a:rPr lang="en-US" altLang="en-US">
                <a:solidFill>
                  <a:srgbClr val="898989"/>
                </a:solidFill>
              </a:rPr>
              <a:pPr/>
              <a:t>29</a:t>
            </a:fld>
            <a:endParaRPr lang="en-US" altLang="en-US">
              <a:solidFill>
                <a:srgbClr val="898989"/>
              </a:solidFill>
            </a:endParaRPr>
          </a:p>
        </p:txBody>
      </p:sp>
      <p:sp>
        <p:nvSpPr>
          <p:cNvPr id="3" name="Rectangle 2">
            <a:extLst>
              <a:ext uri="{FF2B5EF4-FFF2-40B4-BE49-F238E27FC236}">
                <a16:creationId xmlns:a16="http://schemas.microsoft.com/office/drawing/2014/main" id="{3EB1265F-D476-F54E-B8A3-3AD3320A886B}"/>
              </a:ext>
            </a:extLst>
          </p:cNvPr>
          <p:cNvSpPr/>
          <p:nvPr/>
        </p:nvSpPr>
        <p:spPr>
          <a:xfrm>
            <a:off x="7366000" y="1695450"/>
            <a:ext cx="1022350" cy="216535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 name="Oval 3">
            <a:extLst>
              <a:ext uri="{FF2B5EF4-FFF2-40B4-BE49-F238E27FC236}">
                <a16:creationId xmlns:a16="http://schemas.microsoft.com/office/drawing/2014/main" id="{B89F7FDB-AAF9-6843-B14B-C1D9C8EAC783}"/>
              </a:ext>
            </a:extLst>
          </p:cNvPr>
          <p:cNvSpPr/>
          <p:nvPr/>
        </p:nvSpPr>
        <p:spPr>
          <a:xfrm>
            <a:off x="7591425" y="3127375"/>
            <a:ext cx="569913" cy="5699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 name="Oval 4">
            <a:extLst>
              <a:ext uri="{FF2B5EF4-FFF2-40B4-BE49-F238E27FC236}">
                <a16:creationId xmlns:a16="http://schemas.microsoft.com/office/drawing/2014/main" id="{8B3126EA-5509-A34C-948D-FC88ADD81EED}"/>
              </a:ext>
            </a:extLst>
          </p:cNvPr>
          <p:cNvSpPr/>
          <p:nvPr/>
        </p:nvSpPr>
        <p:spPr>
          <a:xfrm>
            <a:off x="7589838" y="1830388"/>
            <a:ext cx="571500" cy="569912"/>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Oval 5">
            <a:extLst>
              <a:ext uri="{FF2B5EF4-FFF2-40B4-BE49-F238E27FC236}">
                <a16:creationId xmlns:a16="http://schemas.microsoft.com/office/drawing/2014/main" id="{BBF38B19-A025-AF45-A811-DAF33516AA08}"/>
              </a:ext>
            </a:extLst>
          </p:cNvPr>
          <p:cNvSpPr/>
          <p:nvPr/>
        </p:nvSpPr>
        <p:spPr>
          <a:xfrm>
            <a:off x="7591425" y="2474913"/>
            <a:ext cx="571500" cy="57150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 name="Rectangle 6">
            <a:extLst>
              <a:ext uri="{FF2B5EF4-FFF2-40B4-BE49-F238E27FC236}">
                <a16:creationId xmlns:a16="http://schemas.microsoft.com/office/drawing/2014/main" id="{2DD22DD9-3AC9-8B45-ABCC-7FD5566671C6}"/>
              </a:ext>
            </a:extLst>
          </p:cNvPr>
          <p:cNvSpPr/>
          <p:nvPr/>
        </p:nvSpPr>
        <p:spPr>
          <a:xfrm>
            <a:off x="558800" y="965200"/>
            <a:ext cx="6324600" cy="5262563"/>
          </a:xfrm>
          <a:prstGeom prst="rect">
            <a:avLst/>
          </a:prstGeom>
        </p:spPr>
        <p:txBody>
          <a:bodyPr>
            <a:spAutoFit/>
          </a:bodyPr>
          <a:lstStyle/>
          <a:p>
            <a:pPr>
              <a:defRPr/>
            </a:pPr>
            <a:r>
              <a:rPr lang="en-US" sz="2400" dirty="0">
                <a:effectLst/>
                <a:latin typeface="+mn-lt"/>
                <a:cs typeface="Times New Roman" pitchFamily="18" charset="0"/>
              </a:rPr>
              <a:t>If anyone witnesses or experiences inappropriate language or behavior which makes them feel threatened or in danger of possible harm (physically or emotionally), he or she should call out “RED LIGHT” and IMMEDIATELY report the occurrence to a staff member, the instructor or person in charge of the activity. </a:t>
            </a:r>
          </a:p>
          <a:p>
            <a:pPr>
              <a:defRPr/>
            </a:pPr>
            <a:r>
              <a:rPr lang="en-US" sz="2400" dirty="0">
                <a:effectLst/>
                <a:latin typeface="Times New Roman" pitchFamily="18" charset="0"/>
                <a:cs typeface="Times New Roman" pitchFamily="18" charset="0"/>
              </a:rPr>
              <a:t> </a:t>
            </a:r>
          </a:p>
          <a:p>
            <a:pPr>
              <a:defRPr/>
            </a:pPr>
            <a:r>
              <a:rPr lang="en-US" sz="2400" dirty="0">
                <a:effectLst/>
                <a:latin typeface="+mn-lt"/>
                <a:cs typeface="Times New Roman" pitchFamily="18" charset="0"/>
              </a:rPr>
              <a:t>The individual who is responsible for the offensive or threatening language or behavior will be removed from the area, the incident will be documented and other appropriate steps will be taken. </a:t>
            </a:r>
          </a:p>
        </p:txBody>
      </p:sp>
      <p:pic>
        <p:nvPicPr>
          <p:cNvPr id="8" name="3C6F489.wav">
            <a:hlinkClick r:id="" action="ppaction://media"/>
            <a:extLst>
              <a:ext uri="{FF2B5EF4-FFF2-40B4-BE49-F238E27FC236}">
                <a16:creationId xmlns:a16="http://schemas.microsoft.com/office/drawing/2014/main" id="{0780079A-B40B-6F4D-9FE2-810DE2AF94D2}"/>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443788"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mediacall" presetSubtype="0" fill="hold" nodeType="clickEffect">
                                  <p:stCondLst>
                                    <p:cond delay="0"/>
                                  </p:stCondLst>
                                  <p:childTnLst>
                                    <p:cmd type="call" cmd="playFrom(0.0)">
                                      <p:cBhvr>
                                        <p:cTn id="19" dur="1" fill="hold"/>
                                        <p:tgtEl>
                                          <p:spTgt spid="8"/>
                                        </p:tgtEl>
                                      </p:cBhvr>
                                    </p:cmd>
                                  </p:childTnLst>
                                </p:cTn>
                              </p:par>
                            </p:childTnLst>
                          </p:cTn>
                        </p:par>
                      </p:childTnLst>
                    </p:cTn>
                  </p:par>
                </p:childTnLst>
              </p:cTn>
              <p:nextCondLst>
                <p:cond evt="onClick" delay="0">
                  <p:tgtEl>
                    <p:spTgt spid="8"/>
                  </p:tgtEl>
                </p:cond>
              </p:nextCondLst>
            </p:seq>
            <p:audio>
              <p:cMediaNode vol="80000">
                <p:cTn id="20" fill="hold" display="0">
                  <p:stCondLst>
                    <p:cond delay="indefinite"/>
                  </p:stCondLst>
                  <p:endCondLst>
                    <p:cond evt="onStopAudio" delay="0">
                      <p:tgtEl>
                        <p:sldTgt/>
                      </p:tgtEl>
                    </p:cond>
                  </p:endCondLst>
                </p:cTn>
                <p:tgtEl>
                  <p:spTgt spid="8"/>
                </p:tgtEl>
              </p:cMediaNode>
            </p:audio>
          </p:childTnLst>
        </p:cTn>
      </p:par>
    </p:tnLst>
    <p:bldLst>
      <p:bldP spid="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109028-28DB-1148-AAF8-AFF26C62FA38}"/>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2B77918F-D662-E848-BBA0-5FC16786077F}" type="slidenum">
              <a:rPr lang="en-US" altLang="en-US">
                <a:solidFill>
                  <a:srgbClr val="898989"/>
                </a:solidFill>
              </a:rPr>
              <a:pPr/>
              <a:t>3</a:t>
            </a:fld>
            <a:endParaRPr lang="en-US" altLang="en-US">
              <a:solidFill>
                <a:srgbClr val="898989"/>
              </a:solidFill>
            </a:endParaRPr>
          </a:p>
        </p:txBody>
      </p:sp>
      <p:sp>
        <p:nvSpPr>
          <p:cNvPr id="6" name="TextBox 5">
            <a:extLst>
              <a:ext uri="{FF2B5EF4-FFF2-40B4-BE49-F238E27FC236}">
                <a16:creationId xmlns:a16="http://schemas.microsoft.com/office/drawing/2014/main" id="{717CE4FB-E23C-3343-B3B7-3EBCE9DC8D5E}"/>
              </a:ext>
            </a:extLst>
          </p:cNvPr>
          <p:cNvSpPr txBox="1"/>
          <p:nvPr/>
        </p:nvSpPr>
        <p:spPr>
          <a:xfrm>
            <a:off x="228600" y="457200"/>
            <a:ext cx="8610600" cy="6370638"/>
          </a:xfrm>
          <a:prstGeom prst="rect">
            <a:avLst/>
          </a:prstGeom>
          <a:noFill/>
        </p:spPr>
        <p:txBody>
          <a:bodyPr>
            <a:spAutoFit/>
          </a:bodyPr>
          <a:lstStyle/>
          <a:p>
            <a:pPr>
              <a:defRPr/>
            </a:pPr>
            <a:r>
              <a:rPr lang="en-US" sz="2400" dirty="0">
                <a:latin typeface="Comic Sans MS" panose="030F0702030302020204" pitchFamily="66" charset="0"/>
                <a:cs typeface="Times New Roman" pitchFamily="18" charset="0"/>
              </a:rPr>
              <a:t>Greetings,</a:t>
            </a:r>
          </a:p>
          <a:p>
            <a:pPr>
              <a:defRPr/>
            </a:pPr>
            <a:r>
              <a:rPr lang="en-US" sz="2400" dirty="0">
                <a:latin typeface="Comic Sans MS" panose="030F0702030302020204" pitchFamily="66" charset="0"/>
                <a:cs typeface="Times New Roman" pitchFamily="18" charset="0"/>
              </a:rPr>
              <a:t>You are accessing the KFTHC online Volunteer Orientation option.</a:t>
            </a:r>
          </a:p>
          <a:p>
            <a:pPr>
              <a:defRPr/>
            </a:pPr>
            <a:r>
              <a:rPr lang="en-US" sz="2400" dirty="0">
                <a:latin typeface="Comic Sans MS" panose="030F0702030302020204" pitchFamily="66" charset="0"/>
                <a:cs typeface="Times New Roman" pitchFamily="18" charset="0"/>
              </a:rPr>
              <a:t>Please watch this slide show in its entirety and be prepared to answer questions about the content.</a:t>
            </a:r>
          </a:p>
          <a:p>
            <a:pPr>
              <a:defRPr/>
            </a:pPr>
            <a:r>
              <a:rPr lang="en-US" sz="2400" dirty="0">
                <a:latin typeface="Comic Sans MS" panose="030F0702030302020204" pitchFamily="66" charset="0"/>
                <a:cs typeface="Times New Roman" pitchFamily="18" charset="0"/>
              </a:rPr>
              <a:t>You will find these questions on the last page of this slide show.  When you arrive  at KFTHC for part 2 of the Orientation, “Working With KFTHC’s Horses” you may be asked by an KFTHC staff member to answer these questions.  Don’t stress, we want you to succeed!</a:t>
            </a:r>
          </a:p>
          <a:p>
            <a:pPr>
              <a:defRPr/>
            </a:pPr>
            <a:r>
              <a:rPr lang="en-US" sz="2400" dirty="0">
                <a:latin typeface="Comic Sans MS" panose="030F0702030302020204" pitchFamily="66" charset="0"/>
                <a:cs typeface="Times New Roman" pitchFamily="18" charset="0"/>
              </a:rPr>
              <a:t>Thank you for your interest in volunteering at KFTHC.  Remember, our attention to these details is important for the safety of our volunteers, our participants, our staff and our horses.</a:t>
            </a:r>
          </a:p>
          <a:p>
            <a:pPr>
              <a:defRPr/>
            </a:pPr>
            <a:r>
              <a:rPr lang="en-US" sz="2400" dirty="0">
                <a:latin typeface="Comic Sans MS" panose="030F0702030302020204" pitchFamily="66" charset="0"/>
                <a:cs typeface="Times New Roman" pitchFamily="18" charset="0"/>
              </a:rPr>
              <a:t>Thank you,</a:t>
            </a:r>
          </a:p>
          <a:p>
            <a:pPr>
              <a:defRPr/>
            </a:pPr>
            <a:r>
              <a:rPr lang="en-US" sz="2400" dirty="0">
                <a:latin typeface="Comic Sans MS" panose="030F0702030302020204" pitchFamily="66" charset="0"/>
                <a:cs typeface="Times New Roman" pitchFamily="18" charset="0"/>
              </a:rPr>
              <a:t>Cheryl Martin M.Ed., Program Director and Lead Instructor</a:t>
            </a:r>
          </a:p>
        </p:txBody>
      </p:sp>
      <p:pic>
        <p:nvPicPr>
          <p:cNvPr id="2" name="F194317.wav">
            <a:hlinkClick r:id="" action="ppaction://media"/>
            <a:extLst>
              <a:ext uri="{FF2B5EF4-FFF2-40B4-BE49-F238E27FC236}">
                <a16:creationId xmlns:a16="http://schemas.microsoft.com/office/drawing/2014/main" id="{B36EAC04-B971-0C4F-B1AB-DDA266FB47D2}"/>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467600" y="5715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EA6549-9169-7940-8CE6-2B82FCF88C89}"/>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D54B763D-73A0-DF48-9C95-2F56057F873A}" type="slidenum">
              <a:rPr lang="en-US" altLang="en-US">
                <a:solidFill>
                  <a:srgbClr val="898989"/>
                </a:solidFill>
              </a:rPr>
              <a:pPr/>
              <a:t>30</a:t>
            </a:fld>
            <a:endParaRPr lang="en-US" altLang="en-US">
              <a:solidFill>
                <a:srgbClr val="898989"/>
              </a:solidFill>
            </a:endParaRPr>
          </a:p>
        </p:txBody>
      </p:sp>
      <p:sp>
        <p:nvSpPr>
          <p:cNvPr id="5" name="Title 1">
            <a:extLst>
              <a:ext uri="{FF2B5EF4-FFF2-40B4-BE49-F238E27FC236}">
                <a16:creationId xmlns:a16="http://schemas.microsoft.com/office/drawing/2014/main" id="{38BA4422-9176-064B-BC50-D03BD7953C12}"/>
              </a:ext>
            </a:extLst>
          </p:cNvPr>
          <p:cNvSpPr txBox="1">
            <a:spLocks/>
          </p:cNvSpPr>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Unicode MS"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Unicode MS"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Unicode MS"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Unicode MS"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Unicode MS" pitchFamily="34" charset="-128"/>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Unicode MS" pitchFamily="34" charset="-128"/>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Unicode MS" pitchFamily="34" charset="-128"/>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Unicode MS" pitchFamily="34" charset="-128"/>
              </a:defRPr>
            </a:lvl9pPr>
          </a:lstStyle>
          <a:p>
            <a:pPr>
              <a:defRPr/>
            </a:pPr>
            <a:r>
              <a:rPr lang="en-US" sz="3200" kern="0" dirty="0">
                <a:effectLst/>
                <a:cs typeface="Times New Roman" pitchFamily="18" charset="0"/>
              </a:rPr>
              <a:t>DISMISSAL</a:t>
            </a:r>
            <a:r>
              <a:rPr lang="en-US" sz="3200" kern="0" dirty="0">
                <a:effectLst/>
                <a:latin typeface="Times New Roman" pitchFamily="18" charset="0"/>
                <a:cs typeface="Times New Roman" pitchFamily="18" charset="0"/>
              </a:rPr>
              <a:t> </a:t>
            </a:r>
            <a:r>
              <a:rPr lang="en-US" sz="3200" kern="0" dirty="0">
                <a:effectLst/>
                <a:cs typeface="Times New Roman" pitchFamily="18" charset="0"/>
              </a:rPr>
              <a:t>PROCEDURES</a:t>
            </a:r>
            <a:br>
              <a:rPr lang="en-US" kern="0" dirty="0">
                <a:effectLst/>
              </a:rPr>
            </a:br>
            <a:r>
              <a:rPr lang="en-US" kern="0" dirty="0">
                <a:effectLst/>
              </a:rPr>
              <a:t> </a:t>
            </a:r>
          </a:p>
        </p:txBody>
      </p:sp>
      <p:sp>
        <p:nvSpPr>
          <p:cNvPr id="6" name="Content Placeholder 2">
            <a:extLst>
              <a:ext uri="{FF2B5EF4-FFF2-40B4-BE49-F238E27FC236}">
                <a16:creationId xmlns:a16="http://schemas.microsoft.com/office/drawing/2014/main" id="{C03B581C-CDCE-534C-99BE-2F8052E79B6D}"/>
              </a:ext>
            </a:extLst>
          </p:cNvPr>
          <p:cNvSpPr txBox="1">
            <a:spLocks/>
          </p:cNvSpPr>
          <p:nvPr/>
        </p:nvSpPr>
        <p:spPr bwMode="auto">
          <a:xfrm>
            <a:off x="457200" y="1066800"/>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buFont typeface="Wingdings" pitchFamily="2" charset="2"/>
              <a:buNone/>
              <a:defRPr/>
            </a:pPr>
            <a:r>
              <a:rPr lang="en-US" sz="2000" kern="0" dirty="0">
                <a:effectLst/>
                <a:cs typeface="Times New Roman" pitchFamily="18" charset="0"/>
              </a:rPr>
              <a:t>To ensure the safety and comfort of all of our equines, participants, families and visitors we will adhere to the following guidelines:</a:t>
            </a:r>
          </a:p>
          <a:p>
            <a:pPr marL="0" indent="0">
              <a:buFont typeface="Wingdings" pitchFamily="2" charset="2"/>
              <a:buNone/>
              <a:defRPr/>
            </a:pPr>
            <a:r>
              <a:rPr lang="en-US" sz="2000" b="1" kern="0" dirty="0">
                <a:effectLst/>
                <a:cs typeface="Times New Roman" pitchFamily="18" charset="0"/>
              </a:rPr>
              <a:t>Level 1:  VERBAL WARNING</a:t>
            </a:r>
            <a:endParaRPr lang="en-US" sz="2000" kern="0" dirty="0">
              <a:effectLst/>
              <a:cs typeface="Times New Roman" pitchFamily="18" charset="0"/>
            </a:endParaRPr>
          </a:p>
          <a:p>
            <a:pPr marL="0" indent="0">
              <a:buFont typeface="Wingdings" pitchFamily="2" charset="2"/>
              <a:buNone/>
              <a:defRPr/>
            </a:pPr>
            <a:r>
              <a:rPr lang="en-US" sz="2000" kern="0" dirty="0">
                <a:effectLst/>
                <a:cs typeface="Times New Roman" pitchFamily="18" charset="0"/>
              </a:rPr>
              <a:t>* Not following KFTHC guidelines will result in a verbal warning from the executive director or the program director.</a:t>
            </a:r>
          </a:p>
          <a:p>
            <a:pPr marL="0" indent="0">
              <a:buFont typeface="Wingdings" pitchFamily="2" charset="2"/>
              <a:buNone/>
              <a:defRPr/>
            </a:pPr>
            <a:r>
              <a:rPr lang="en-US" sz="2000" kern="0" dirty="0">
                <a:effectLst/>
                <a:cs typeface="Times New Roman" pitchFamily="18" charset="0"/>
              </a:rPr>
              <a:t>* The warning will be documented in the appropriate file.</a:t>
            </a:r>
          </a:p>
          <a:p>
            <a:pPr marL="0" indent="0">
              <a:buFont typeface="Wingdings" pitchFamily="2" charset="2"/>
              <a:buNone/>
              <a:defRPr/>
            </a:pPr>
            <a:endParaRPr lang="en-US" sz="2000" kern="0" dirty="0">
              <a:effectLst/>
              <a:cs typeface="Times New Roman" pitchFamily="18" charset="0"/>
            </a:endParaRPr>
          </a:p>
          <a:p>
            <a:pPr marL="0" indent="0">
              <a:buFont typeface="Wingdings" pitchFamily="2" charset="2"/>
              <a:buNone/>
              <a:defRPr/>
            </a:pPr>
            <a:r>
              <a:rPr lang="en-US" sz="2000" b="1" kern="0" dirty="0">
                <a:effectLst/>
                <a:cs typeface="Times New Roman" pitchFamily="18" charset="0"/>
              </a:rPr>
              <a:t>Level 2:  WRITTEN WARNING</a:t>
            </a:r>
            <a:endParaRPr lang="en-US" sz="2000" kern="0" dirty="0">
              <a:effectLst/>
              <a:cs typeface="Times New Roman" pitchFamily="18" charset="0"/>
            </a:endParaRPr>
          </a:p>
          <a:p>
            <a:pPr marL="0" indent="0">
              <a:buFont typeface="Wingdings" pitchFamily="2" charset="2"/>
              <a:buNone/>
              <a:defRPr/>
            </a:pPr>
            <a:r>
              <a:rPr lang="en-US" sz="2000" kern="0" dirty="0">
                <a:effectLst/>
                <a:cs typeface="Times New Roman" pitchFamily="18" charset="0"/>
              </a:rPr>
              <a:t>* If the individual does not follow KFTHC guidelines for a second time a discussion with the executive director or the program director will take place and a written description of the incident and discussion will be placed in the appropriate file.</a:t>
            </a:r>
          </a:p>
          <a:p>
            <a:pPr marL="0" indent="0">
              <a:buFont typeface="Wingdings" pitchFamily="2" charset="2"/>
              <a:buNone/>
              <a:defRPr/>
            </a:pPr>
            <a:r>
              <a:rPr lang="en-US" sz="2000" kern="0" dirty="0">
                <a:effectLst/>
                <a:cs typeface="Times New Roman" pitchFamily="18" charset="0"/>
              </a:rPr>
              <a:t>* Steps will be taken to prevent future incidents.</a:t>
            </a:r>
          </a:p>
          <a:p>
            <a:pPr marL="0" indent="0">
              <a:buFont typeface="Wingdings" pitchFamily="2" charset="2"/>
              <a:buNone/>
              <a:defRPr/>
            </a:pPr>
            <a:r>
              <a:rPr lang="en-US" sz="2000" kern="0" dirty="0">
                <a:effectLst/>
                <a:cs typeface="Times New Roman" pitchFamily="18" charset="0"/>
              </a:rPr>
              <a:t>* Actions that will be taken if a further incident occurs will be outlined.</a:t>
            </a:r>
          </a:p>
          <a:p>
            <a:pPr>
              <a:defRPr/>
            </a:pPr>
            <a:r>
              <a:rPr lang="en-US" sz="2000" kern="0" dirty="0">
                <a:effectLst/>
                <a:cs typeface="Times New Roman" pitchFamily="18" charset="0"/>
              </a:rPr>
              <a:t> </a:t>
            </a:r>
          </a:p>
          <a:p>
            <a:pPr marL="0" indent="0">
              <a:buFont typeface="Wingdings" pitchFamily="2" charset="2"/>
              <a:buNone/>
              <a:defRPr/>
            </a:pPr>
            <a:endParaRPr lang="en-US" sz="2400" kern="0" dirty="0">
              <a:effectLst/>
              <a:latin typeface="Times New Roman" pitchFamily="18" charset="0"/>
              <a:cs typeface="Times New Roman" pitchFamily="18" charset="0"/>
            </a:endParaRPr>
          </a:p>
          <a:p>
            <a:pPr>
              <a:defRPr/>
            </a:pPr>
            <a:endParaRPr lang="en-US" kern="0" dirty="0">
              <a:effectLst/>
            </a:endParaRPr>
          </a:p>
          <a:p>
            <a:pPr marL="0" indent="0">
              <a:buFont typeface="Wingdings" pitchFamily="2" charset="2"/>
              <a:buNone/>
              <a:defRPr/>
            </a:pPr>
            <a:endParaRPr lang="en-US" kern="0" dirty="0">
              <a:latin typeface="Times New Roman" pitchFamily="18" charset="0"/>
              <a:cs typeface="Times New Roman" pitchFamily="18" charset="0"/>
            </a:endParaRPr>
          </a:p>
        </p:txBody>
      </p:sp>
      <p:pic>
        <p:nvPicPr>
          <p:cNvPr id="3" name="B88B489.wav">
            <a:hlinkClick r:id="" action="ppaction://media"/>
            <a:extLst>
              <a:ext uri="{FF2B5EF4-FFF2-40B4-BE49-F238E27FC236}">
                <a16:creationId xmlns:a16="http://schemas.microsoft.com/office/drawing/2014/main" id="{ABC83E80-9B59-244E-9EC5-28FEDA1A98EF}"/>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0772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06E7DD-DB26-A244-84A6-32A738CCFE7D}"/>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2191B9F0-6122-BF4F-B057-140CD5462069}" type="slidenum">
              <a:rPr lang="en-US" altLang="en-US">
                <a:solidFill>
                  <a:srgbClr val="898989"/>
                </a:solidFill>
              </a:rPr>
              <a:pPr/>
              <a:t>31</a:t>
            </a:fld>
            <a:endParaRPr lang="en-US" altLang="en-US">
              <a:solidFill>
                <a:srgbClr val="898989"/>
              </a:solidFill>
            </a:endParaRPr>
          </a:p>
        </p:txBody>
      </p:sp>
      <p:sp>
        <p:nvSpPr>
          <p:cNvPr id="7" name="Title 1">
            <a:extLst>
              <a:ext uri="{FF2B5EF4-FFF2-40B4-BE49-F238E27FC236}">
                <a16:creationId xmlns:a16="http://schemas.microsoft.com/office/drawing/2014/main" id="{B024459B-58E0-3441-8B33-501E312B2A52}"/>
              </a:ext>
            </a:extLst>
          </p:cNvPr>
          <p:cNvSpPr txBox="1">
            <a:spLocks/>
          </p:cNvSpPr>
          <p:nvPr/>
        </p:nvSpPr>
        <p:spPr>
          <a:xfrm>
            <a:off x="457200" y="381000"/>
            <a:ext cx="8229600" cy="13716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Unicode MS"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Unicode MS"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Unicode MS"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Unicode MS"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Unicode MS" pitchFamily="34" charset="-128"/>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Unicode MS" pitchFamily="34" charset="-128"/>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Unicode MS" pitchFamily="34" charset="-128"/>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Unicode MS" pitchFamily="34" charset="-128"/>
              </a:defRPr>
            </a:lvl9pPr>
          </a:lstStyle>
          <a:p>
            <a:pPr>
              <a:defRPr/>
            </a:pPr>
            <a:r>
              <a:rPr lang="en-US" sz="3200" kern="0" dirty="0">
                <a:effectLst/>
                <a:cs typeface="Times New Roman" pitchFamily="18" charset="0"/>
              </a:rPr>
              <a:t>DISMISSAL PROCEDURES</a:t>
            </a:r>
            <a:endParaRPr lang="en-US" sz="3200" kern="0" dirty="0"/>
          </a:p>
        </p:txBody>
      </p:sp>
      <p:sp>
        <p:nvSpPr>
          <p:cNvPr id="8" name="Content Placeholder 2">
            <a:extLst>
              <a:ext uri="{FF2B5EF4-FFF2-40B4-BE49-F238E27FC236}">
                <a16:creationId xmlns:a16="http://schemas.microsoft.com/office/drawing/2014/main" id="{9696CCFE-AAB1-4E45-B019-2D19FAF26CE3}"/>
              </a:ext>
            </a:extLst>
          </p:cNvPr>
          <p:cNvSpPr txBox="1">
            <a:spLocks/>
          </p:cNvSpPr>
          <p:nvPr/>
        </p:nvSpPr>
        <p:spPr>
          <a:xfrm>
            <a:off x="457200" y="1066800"/>
            <a:ext cx="8229600" cy="5029200"/>
          </a:xfrm>
          <a:prstGeom prst="rect">
            <a:avLst/>
          </a:prstGeom>
        </p:spPr>
        <p:txBody>
          <a:bodyPr/>
          <a:lst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buFont typeface="Wingdings" pitchFamily="2" charset="2"/>
              <a:buNone/>
              <a:defRPr/>
            </a:pPr>
            <a:r>
              <a:rPr lang="en-US" sz="2000" b="1" kern="0" dirty="0">
                <a:effectLst/>
                <a:cs typeface="Times New Roman" pitchFamily="18" charset="0"/>
              </a:rPr>
              <a:t>Level 3:   DISMISSAL FROM THE ORGANIZATION</a:t>
            </a:r>
            <a:endParaRPr lang="en-US" sz="2000" kern="0" dirty="0">
              <a:effectLst/>
              <a:cs typeface="Times New Roman" pitchFamily="18" charset="0"/>
            </a:endParaRPr>
          </a:p>
          <a:p>
            <a:pPr marL="0" indent="0">
              <a:buFont typeface="Wingdings" pitchFamily="2" charset="2"/>
              <a:buNone/>
              <a:defRPr/>
            </a:pPr>
            <a:r>
              <a:rPr lang="en-US" sz="2000" kern="0" dirty="0">
                <a:effectLst/>
                <a:cs typeface="Times New Roman" pitchFamily="18" charset="0"/>
              </a:rPr>
              <a:t>Anyone facing dismissal from the organization will be informed by a written notice and a discussion with the executive director or the program director.  </a:t>
            </a:r>
          </a:p>
          <a:p>
            <a:pPr marL="0" indent="0">
              <a:buFont typeface="Wingdings" pitchFamily="2" charset="2"/>
              <a:buNone/>
              <a:defRPr/>
            </a:pPr>
            <a:r>
              <a:rPr lang="en-US" sz="2000" kern="0" dirty="0">
                <a:effectLst/>
                <a:cs typeface="Times New Roman" pitchFamily="18" charset="0"/>
              </a:rPr>
              <a:t>The following are grounds for immediate dismissal from the organization:</a:t>
            </a:r>
          </a:p>
          <a:p>
            <a:pPr marL="0" indent="0">
              <a:buFont typeface="Wingdings" pitchFamily="2" charset="2"/>
              <a:buNone/>
              <a:defRPr/>
            </a:pPr>
            <a:r>
              <a:rPr lang="en-US" sz="2000" kern="0" dirty="0">
                <a:effectLst/>
                <a:cs typeface="Times New Roman" pitchFamily="18" charset="0"/>
              </a:rPr>
              <a:t>* Theft</a:t>
            </a:r>
          </a:p>
          <a:p>
            <a:pPr marL="0" indent="0">
              <a:buFont typeface="Wingdings" pitchFamily="2" charset="2"/>
              <a:buNone/>
              <a:defRPr/>
            </a:pPr>
            <a:r>
              <a:rPr lang="en-US" sz="2000" kern="0" dirty="0">
                <a:effectLst/>
                <a:cs typeface="Times New Roman" pitchFamily="18" charset="0"/>
              </a:rPr>
              <a:t>*  Breach of Confidentiality</a:t>
            </a:r>
          </a:p>
          <a:p>
            <a:pPr marL="0" indent="0">
              <a:buFont typeface="Wingdings" pitchFamily="2" charset="2"/>
              <a:buNone/>
              <a:defRPr/>
            </a:pPr>
            <a:r>
              <a:rPr lang="en-US" sz="2000" kern="0" dirty="0">
                <a:effectLst/>
                <a:cs typeface="Times New Roman" pitchFamily="18" charset="0"/>
              </a:rPr>
              <a:t>* Inappropriate use of the facilities, mailing lists or monies</a:t>
            </a:r>
          </a:p>
          <a:p>
            <a:pPr marL="0" indent="0">
              <a:buFont typeface="Wingdings" pitchFamily="2" charset="2"/>
              <a:buNone/>
              <a:defRPr/>
            </a:pPr>
            <a:r>
              <a:rPr lang="en-US" sz="2000" kern="0" dirty="0">
                <a:effectLst/>
                <a:cs typeface="Times New Roman" pitchFamily="18" charset="0"/>
              </a:rPr>
              <a:t>* Abuse or mishandling of the animals or properties</a:t>
            </a:r>
          </a:p>
          <a:p>
            <a:pPr marL="0" indent="0">
              <a:buFont typeface="Wingdings" pitchFamily="2" charset="2"/>
              <a:buNone/>
              <a:defRPr/>
            </a:pPr>
            <a:r>
              <a:rPr lang="en-US" sz="2000" kern="0" dirty="0">
                <a:effectLst/>
                <a:cs typeface="Times New Roman" pitchFamily="18" charset="0"/>
              </a:rPr>
              <a:t>* Repeated disregard of the organization’s policies and procedures</a:t>
            </a:r>
          </a:p>
          <a:p>
            <a:pPr marL="0" indent="0">
              <a:buFont typeface="Wingdings" pitchFamily="2" charset="2"/>
              <a:buNone/>
              <a:defRPr/>
            </a:pPr>
            <a:r>
              <a:rPr lang="en-US" sz="2000" kern="0" dirty="0">
                <a:effectLst/>
                <a:cs typeface="Times New Roman" pitchFamily="18" charset="0"/>
              </a:rPr>
              <a:t>* Harassment of or inappropriate behavior toward any staff member, volunteer or participant</a:t>
            </a:r>
          </a:p>
          <a:p>
            <a:pPr marL="0" indent="0">
              <a:buFont typeface="Wingdings" pitchFamily="2" charset="2"/>
              <a:buNone/>
              <a:defRPr/>
            </a:pPr>
            <a:r>
              <a:rPr lang="en-US" sz="2000" kern="0" dirty="0">
                <a:effectLst/>
                <a:cs typeface="Times New Roman" pitchFamily="18" charset="0"/>
              </a:rPr>
              <a:t>* Use of alcohol or  non-prescribed drugs while working with or near the participants or animals.</a:t>
            </a:r>
          </a:p>
          <a:p>
            <a:pPr marL="0" indent="0">
              <a:buFont typeface="Wingdings" pitchFamily="2" charset="2"/>
              <a:buNone/>
              <a:defRPr/>
            </a:pPr>
            <a:r>
              <a:rPr lang="en-US" sz="2000" kern="0" dirty="0">
                <a:effectLst/>
                <a:latin typeface="Times New Roman" pitchFamily="18" charset="0"/>
                <a:cs typeface="Times New Roman" pitchFamily="18" charset="0"/>
              </a:rPr>
              <a:t> </a:t>
            </a:r>
          </a:p>
          <a:p>
            <a:pPr marL="0" indent="0">
              <a:buFont typeface="Wingdings" pitchFamily="2" charset="2"/>
              <a:buNone/>
              <a:defRPr/>
            </a:pPr>
            <a:r>
              <a:rPr lang="en-US" sz="2000" kern="0" dirty="0">
                <a:effectLst/>
                <a:latin typeface="Times New Roman" pitchFamily="18" charset="0"/>
                <a:cs typeface="Times New Roman" pitchFamily="18" charset="0"/>
              </a:rPr>
              <a:t> </a:t>
            </a:r>
          </a:p>
          <a:p>
            <a:pPr marL="0" indent="0">
              <a:buFont typeface="Wingdings" pitchFamily="2" charset="2"/>
              <a:buNone/>
              <a:defRPr/>
            </a:pPr>
            <a:r>
              <a:rPr lang="en-US" kern="0" dirty="0">
                <a:effectLst/>
              </a:rPr>
              <a:t> </a:t>
            </a:r>
          </a:p>
          <a:p>
            <a:pPr marL="0" indent="0">
              <a:buFont typeface="Wingdings" pitchFamily="2" charset="2"/>
              <a:buNone/>
              <a:defRPr/>
            </a:pPr>
            <a:r>
              <a:rPr lang="en-US" kern="0" dirty="0">
                <a:effectLst/>
              </a:rPr>
              <a:t> </a:t>
            </a:r>
          </a:p>
          <a:p>
            <a:pPr marL="0" indent="0">
              <a:buFont typeface="Wingdings" pitchFamily="2" charset="2"/>
              <a:buNone/>
              <a:defRPr/>
            </a:pPr>
            <a:r>
              <a:rPr lang="en-US" kern="0" dirty="0">
                <a:effectLst/>
              </a:rPr>
              <a:t> </a:t>
            </a:r>
          </a:p>
          <a:p>
            <a:pPr marL="0" indent="0">
              <a:buFont typeface="Wingdings" pitchFamily="2" charset="2"/>
              <a:buNone/>
              <a:defRPr/>
            </a:pPr>
            <a:r>
              <a:rPr lang="en-US" kern="0" dirty="0">
                <a:effectLst/>
              </a:rPr>
              <a:t>		                                        </a:t>
            </a:r>
          </a:p>
        </p:txBody>
      </p:sp>
      <p:pic>
        <p:nvPicPr>
          <p:cNvPr id="5" name="3948504.wav">
            <a:hlinkClick r:id="" action="ppaction://media"/>
            <a:extLst>
              <a:ext uri="{FF2B5EF4-FFF2-40B4-BE49-F238E27FC236}">
                <a16:creationId xmlns:a16="http://schemas.microsoft.com/office/drawing/2014/main" id="{7F3C9089-595C-3946-8230-3BF39579FA0C}"/>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92B82999-F6F6-3D40-8D25-834C5B72EB61}"/>
              </a:ext>
            </a:extLst>
          </p:cNvPr>
          <p:cNvSpPr>
            <a:spLocks noGrp="1"/>
          </p:cNvSpPr>
          <p:nvPr>
            <p:ph type="title"/>
          </p:nvPr>
        </p:nvSpPr>
        <p:spPr/>
        <p:txBody>
          <a:bodyPr/>
          <a:lstStyle/>
          <a:p>
            <a:r>
              <a:rPr lang="en-US" altLang="en-US">
                <a:latin typeface="Times New Roman" panose="02020603050405020304" pitchFamily="18" charset="0"/>
                <a:cs typeface="Times New Roman" panose="02020603050405020304" pitchFamily="18" charset="0"/>
              </a:rPr>
              <a:t>HELMETS</a:t>
            </a:r>
          </a:p>
        </p:txBody>
      </p:sp>
      <p:pic>
        <p:nvPicPr>
          <p:cNvPr id="17411" name="Content Placeholder 8">
            <a:extLst>
              <a:ext uri="{FF2B5EF4-FFF2-40B4-BE49-F238E27FC236}">
                <a16:creationId xmlns:a16="http://schemas.microsoft.com/office/drawing/2014/main" id="{8124463D-2F1E-D94A-9CD8-7E5583819D4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1828800"/>
            <a:ext cx="4324350" cy="4770438"/>
          </a:xfrm>
        </p:spPr>
      </p:pic>
      <p:sp>
        <p:nvSpPr>
          <p:cNvPr id="4" name="Slide Number Placeholder 3">
            <a:extLst>
              <a:ext uri="{FF2B5EF4-FFF2-40B4-BE49-F238E27FC236}">
                <a16:creationId xmlns:a16="http://schemas.microsoft.com/office/drawing/2014/main" id="{755CA021-4C30-CE4D-9685-7EEBEB286E5A}"/>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64A369E0-C0B0-8740-B15C-2B0056F99B22}" type="slidenum">
              <a:rPr lang="en-US" altLang="en-US">
                <a:solidFill>
                  <a:srgbClr val="898989"/>
                </a:solidFill>
              </a:rPr>
              <a:pPr/>
              <a:t>32</a:t>
            </a:fld>
            <a:endParaRPr lang="en-US" altLang="en-US">
              <a:solidFill>
                <a:srgbClr val="898989"/>
              </a:solidFill>
            </a:endParaRPr>
          </a:p>
        </p:txBody>
      </p:sp>
    </p:spTree>
  </p:cSld>
  <p:clrMapOvr>
    <a:masterClrMapping/>
  </p:clrMapOvr>
  <p:transition spd="slow">
    <p:push dir="u"/>
    <p:sndAc>
      <p:stSnd>
        <p:snd r:embed="rId2" name="coin.wav"/>
      </p:stSnd>
    </p:sndAc>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C4C9A469-D863-884E-8265-482E2F23B0EE}"/>
              </a:ext>
            </a:extLst>
          </p:cNvPr>
          <p:cNvSpPr>
            <a:spLocks noGrp="1"/>
          </p:cNvSpPr>
          <p:nvPr>
            <p:ph type="title"/>
          </p:nvPr>
        </p:nvSpPr>
        <p:spPr>
          <a:xfrm>
            <a:off x="457200" y="-76200"/>
            <a:ext cx="8229600" cy="1219200"/>
          </a:xfrm>
        </p:spPr>
        <p:txBody>
          <a:bodyPr/>
          <a:lstStyle/>
          <a:p>
            <a:r>
              <a:rPr lang="en-US" altLang="en-US">
                <a:cs typeface="Times New Roman" panose="02020603050405020304" pitchFamily="18" charset="0"/>
              </a:rPr>
              <a:t>Helmet Use</a:t>
            </a:r>
          </a:p>
        </p:txBody>
      </p:sp>
      <p:sp>
        <p:nvSpPr>
          <p:cNvPr id="18435" name="Content Placeholder 2">
            <a:extLst>
              <a:ext uri="{FF2B5EF4-FFF2-40B4-BE49-F238E27FC236}">
                <a16:creationId xmlns:a16="http://schemas.microsoft.com/office/drawing/2014/main" id="{D62DC8E4-AFAE-AF45-A7F3-A7565CCEAF8B}"/>
              </a:ext>
            </a:extLst>
          </p:cNvPr>
          <p:cNvSpPr>
            <a:spLocks noGrp="1"/>
          </p:cNvSpPr>
          <p:nvPr>
            <p:ph sz="half" idx="1"/>
          </p:nvPr>
        </p:nvSpPr>
        <p:spPr>
          <a:xfrm>
            <a:off x="228600" y="838200"/>
            <a:ext cx="4267200" cy="5257800"/>
          </a:xfrm>
        </p:spPr>
        <p:txBody>
          <a:bodyPr/>
          <a:lstStyle/>
          <a:p>
            <a:r>
              <a:rPr lang="en-US" altLang="en-US">
                <a:cs typeface="Times New Roman" panose="02020603050405020304" pitchFamily="18" charset="0"/>
              </a:rPr>
              <a:t>Everyone who rides a horse at KFTHC must wear an ASTM/SEI equestrian helmet helmet while riding.</a:t>
            </a:r>
          </a:p>
          <a:p>
            <a:r>
              <a:rPr lang="en-US" altLang="en-US">
                <a:cs typeface="Times New Roman" panose="02020603050405020304" pitchFamily="18" charset="0"/>
              </a:rPr>
              <a:t>The helmet should fit comfortably but snugly with the straps making  triangles around the ears and fastening with a snap under the chin.</a:t>
            </a:r>
          </a:p>
          <a:p>
            <a:endParaRPr lang="en-US" altLang="en-US">
              <a:latin typeface="Times New Roman" panose="02020603050405020304" pitchFamily="18" charset="0"/>
              <a:cs typeface="Times New Roman" panose="02020603050405020304" pitchFamily="18" charset="0"/>
            </a:endParaRPr>
          </a:p>
        </p:txBody>
      </p:sp>
      <p:sp>
        <p:nvSpPr>
          <p:cNvPr id="18436" name="Content Placeholder 4">
            <a:extLst>
              <a:ext uri="{FF2B5EF4-FFF2-40B4-BE49-F238E27FC236}">
                <a16:creationId xmlns:a16="http://schemas.microsoft.com/office/drawing/2014/main" id="{39959264-55CD-CB49-8CFB-BDA30E29B9F0}"/>
              </a:ext>
            </a:extLst>
          </p:cNvPr>
          <p:cNvSpPr>
            <a:spLocks noGrp="1"/>
          </p:cNvSpPr>
          <p:nvPr>
            <p:ph sz="half" idx="2"/>
          </p:nvPr>
        </p:nvSpPr>
        <p:spPr/>
        <p:txBody>
          <a:bodyPr/>
          <a:lstStyle/>
          <a:p>
            <a:endParaRPr lang="en-US" altLang="en-US"/>
          </a:p>
        </p:txBody>
      </p:sp>
      <p:sp>
        <p:nvSpPr>
          <p:cNvPr id="4" name="Slide Number Placeholder 3">
            <a:extLst>
              <a:ext uri="{FF2B5EF4-FFF2-40B4-BE49-F238E27FC236}">
                <a16:creationId xmlns:a16="http://schemas.microsoft.com/office/drawing/2014/main" id="{9D79DCFF-E541-A34E-BB39-7DCE9F44E6E6}"/>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522F4CF0-FABE-BD4D-AF07-7B9EDC9204C3}" type="slidenum">
              <a:rPr lang="en-US" altLang="en-US">
                <a:solidFill>
                  <a:srgbClr val="898989"/>
                </a:solidFill>
              </a:rPr>
              <a:pPr/>
              <a:t>33</a:t>
            </a:fld>
            <a:endParaRPr lang="en-US" altLang="en-US">
              <a:solidFill>
                <a:srgbClr val="898989"/>
              </a:solidFill>
            </a:endParaRPr>
          </a:p>
        </p:txBody>
      </p:sp>
      <p:sp>
        <p:nvSpPr>
          <p:cNvPr id="6" name="Oval 5">
            <a:extLst>
              <a:ext uri="{FF2B5EF4-FFF2-40B4-BE49-F238E27FC236}">
                <a16:creationId xmlns:a16="http://schemas.microsoft.com/office/drawing/2014/main" id="{5A78970A-74AE-6E47-B33E-2ACFCBC870EE}"/>
              </a:ext>
            </a:extLst>
          </p:cNvPr>
          <p:cNvSpPr/>
          <p:nvPr/>
        </p:nvSpPr>
        <p:spPr bwMode="auto">
          <a:xfrm>
            <a:off x="5562600" y="2590800"/>
            <a:ext cx="1905000" cy="26670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8" name="Flowchart: Delay 7">
            <a:extLst>
              <a:ext uri="{FF2B5EF4-FFF2-40B4-BE49-F238E27FC236}">
                <a16:creationId xmlns:a16="http://schemas.microsoft.com/office/drawing/2014/main" id="{5DB7A3D5-4E77-3140-A199-44B367C1F3E2}"/>
              </a:ext>
            </a:extLst>
          </p:cNvPr>
          <p:cNvSpPr/>
          <p:nvPr/>
        </p:nvSpPr>
        <p:spPr bwMode="auto">
          <a:xfrm rot="17336727">
            <a:off x="6099175" y="1909763"/>
            <a:ext cx="1581150" cy="2286000"/>
          </a:xfrm>
          <a:prstGeom prst="flowChartDelay">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9" name="Oval 8">
            <a:extLst>
              <a:ext uri="{FF2B5EF4-FFF2-40B4-BE49-F238E27FC236}">
                <a16:creationId xmlns:a16="http://schemas.microsoft.com/office/drawing/2014/main" id="{3E9318BE-1DE2-064A-89AA-EEB97B441ECB}"/>
              </a:ext>
            </a:extLst>
          </p:cNvPr>
          <p:cNvSpPr/>
          <p:nvPr/>
        </p:nvSpPr>
        <p:spPr bwMode="auto">
          <a:xfrm>
            <a:off x="5791200" y="3657600"/>
            <a:ext cx="381000" cy="266700"/>
          </a:xfrm>
          <a:prstGeom prst="ellipse">
            <a:avLst/>
          </a:prstGeom>
          <a:solidFill>
            <a:schemeClr val="tx1"/>
          </a:solidFill>
          <a:ln w="9525" cap="flat" cmpd="sng" algn="ctr">
            <a:solidFill>
              <a:schemeClr val="bg2"/>
            </a:solidFill>
            <a:prstDash val="solid"/>
            <a:round/>
            <a:headEnd type="none" w="med" len="med"/>
            <a:tailEnd type="none" w="med" len="med"/>
          </a:ln>
          <a:effectLst/>
        </p:spPr>
        <p:txBody>
          <a:bodyPr/>
          <a:lstStyle/>
          <a:p>
            <a:pPr>
              <a:defRPr/>
            </a:pPr>
            <a:endParaRPr lang="en-US"/>
          </a:p>
        </p:txBody>
      </p:sp>
      <p:sp>
        <p:nvSpPr>
          <p:cNvPr id="11" name="Oval 10">
            <a:extLst>
              <a:ext uri="{FF2B5EF4-FFF2-40B4-BE49-F238E27FC236}">
                <a16:creationId xmlns:a16="http://schemas.microsoft.com/office/drawing/2014/main" id="{1315A3BD-46BF-DF44-9FFC-19BA9BC831E2}"/>
              </a:ext>
            </a:extLst>
          </p:cNvPr>
          <p:cNvSpPr/>
          <p:nvPr/>
        </p:nvSpPr>
        <p:spPr bwMode="auto">
          <a:xfrm>
            <a:off x="6692900" y="3898900"/>
            <a:ext cx="381000" cy="495300"/>
          </a:xfrm>
          <a:prstGeom prst="ellipse">
            <a:avLst/>
          </a:prstGeom>
          <a:solidFill>
            <a:schemeClr val="tx1"/>
          </a:solidFill>
          <a:ln w="9525" cap="flat" cmpd="sng" algn="ctr">
            <a:solidFill>
              <a:schemeClr val="accent6">
                <a:lumMod val="50000"/>
              </a:schemeClr>
            </a:solidFill>
            <a:prstDash val="solid"/>
            <a:round/>
            <a:headEnd type="none" w="med" len="med"/>
            <a:tailEnd type="none" w="med" len="med"/>
          </a:ln>
          <a:effectLst/>
        </p:spPr>
        <p:txBody>
          <a:bodyPr/>
          <a:lstStyle/>
          <a:p>
            <a:pPr>
              <a:defRPr/>
            </a:pPr>
            <a:endParaRPr lang="en-US"/>
          </a:p>
        </p:txBody>
      </p:sp>
      <p:cxnSp>
        <p:nvCxnSpPr>
          <p:cNvPr id="18442" name="Straight Connector 14">
            <a:extLst>
              <a:ext uri="{FF2B5EF4-FFF2-40B4-BE49-F238E27FC236}">
                <a16:creationId xmlns:a16="http://schemas.microsoft.com/office/drawing/2014/main" id="{AD410142-6F7B-0047-BA3D-174314983015}"/>
              </a:ext>
            </a:extLst>
          </p:cNvPr>
          <p:cNvCxnSpPr>
            <a:cxnSpLocks noChangeShapeType="1"/>
          </p:cNvCxnSpPr>
          <p:nvPr/>
        </p:nvCxnSpPr>
        <p:spPr bwMode="auto">
          <a:xfrm>
            <a:off x="6515100" y="3657600"/>
            <a:ext cx="190500" cy="1066800"/>
          </a:xfrm>
          <a:prstGeom prst="line">
            <a:avLst/>
          </a:prstGeom>
          <a:noFill/>
          <a:ln w="57150" algn="ctr">
            <a:solidFill>
              <a:srgbClr val="1C1C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43" name="Straight Connector 16">
            <a:extLst>
              <a:ext uri="{FF2B5EF4-FFF2-40B4-BE49-F238E27FC236}">
                <a16:creationId xmlns:a16="http://schemas.microsoft.com/office/drawing/2014/main" id="{C14CE5B1-9F93-7C49-AFA4-C0AE02A0AD01}"/>
              </a:ext>
            </a:extLst>
          </p:cNvPr>
          <p:cNvCxnSpPr>
            <a:cxnSpLocks noChangeShapeType="1"/>
          </p:cNvCxnSpPr>
          <p:nvPr/>
        </p:nvCxnSpPr>
        <p:spPr bwMode="auto">
          <a:xfrm flipH="1">
            <a:off x="6705600" y="3924300"/>
            <a:ext cx="762000" cy="800100"/>
          </a:xfrm>
          <a:prstGeom prst="line">
            <a:avLst/>
          </a:prstGeom>
          <a:noFill/>
          <a:ln w="57150" algn="ctr">
            <a:solidFill>
              <a:srgbClr val="1C1C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44" name="Straight Connector 18">
            <a:extLst>
              <a:ext uri="{FF2B5EF4-FFF2-40B4-BE49-F238E27FC236}">
                <a16:creationId xmlns:a16="http://schemas.microsoft.com/office/drawing/2014/main" id="{7039C0C6-A1E3-E240-9297-1C61C08A2019}"/>
              </a:ext>
            </a:extLst>
          </p:cNvPr>
          <p:cNvCxnSpPr>
            <a:cxnSpLocks noChangeShapeType="1"/>
          </p:cNvCxnSpPr>
          <p:nvPr/>
        </p:nvCxnSpPr>
        <p:spPr bwMode="auto">
          <a:xfrm flipH="1">
            <a:off x="6400800" y="4724400"/>
            <a:ext cx="304800" cy="533400"/>
          </a:xfrm>
          <a:prstGeom prst="line">
            <a:avLst/>
          </a:prstGeom>
          <a:noFill/>
          <a:ln w="57150" algn="ctr">
            <a:solidFill>
              <a:srgbClr val="0808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Block Arc 20">
            <a:extLst>
              <a:ext uri="{FF2B5EF4-FFF2-40B4-BE49-F238E27FC236}">
                <a16:creationId xmlns:a16="http://schemas.microsoft.com/office/drawing/2014/main" id="{FA2E36E5-C36A-FE41-8DC8-13E31469F852}"/>
              </a:ext>
            </a:extLst>
          </p:cNvPr>
          <p:cNvSpPr/>
          <p:nvPr/>
        </p:nvSpPr>
        <p:spPr bwMode="auto">
          <a:xfrm rot="10800000">
            <a:off x="5638800" y="4386263"/>
            <a:ext cx="762000" cy="533400"/>
          </a:xfrm>
          <a:prstGeom prst="blockArc">
            <a:avLst/>
          </a:prstGeom>
          <a:solidFill>
            <a:srgbClr val="FF9966"/>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2" name="Right Triangle 21">
            <a:extLst>
              <a:ext uri="{FF2B5EF4-FFF2-40B4-BE49-F238E27FC236}">
                <a16:creationId xmlns:a16="http://schemas.microsoft.com/office/drawing/2014/main" id="{C2E899E2-039F-D848-A40E-5F650B4418B1}"/>
              </a:ext>
            </a:extLst>
          </p:cNvPr>
          <p:cNvSpPr/>
          <p:nvPr/>
        </p:nvSpPr>
        <p:spPr bwMode="auto">
          <a:xfrm rot="15185846">
            <a:off x="5257800" y="3898900"/>
            <a:ext cx="381000" cy="425450"/>
          </a:xfrm>
          <a:prstGeom prst="r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3" name="Oval 22">
            <a:extLst>
              <a:ext uri="{FF2B5EF4-FFF2-40B4-BE49-F238E27FC236}">
                <a16:creationId xmlns:a16="http://schemas.microsoft.com/office/drawing/2014/main" id="{5476005C-245B-494B-BE3E-396E1444F376}"/>
              </a:ext>
            </a:extLst>
          </p:cNvPr>
          <p:cNvSpPr/>
          <p:nvPr/>
        </p:nvSpPr>
        <p:spPr bwMode="auto">
          <a:xfrm>
            <a:off x="5762625" y="3719513"/>
            <a:ext cx="2286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26" name="Cube 25">
            <a:extLst>
              <a:ext uri="{FF2B5EF4-FFF2-40B4-BE49-F238E27FC236}">
                <a16:creationId xmlns:a16="http://schemas.microsoft.com/office/drawing/2014/main" id="{F55D37AD-C7E9-C444-922D-E85936501BA3}"/>
              </a:ext>
            </a:extLst>
          </p:cNvPr>
          <p:cNvSpPr/>
          <p:nvPr/>
        </p:nvSpPr>
        <p:spPr bwMode="auto">
          <a:xfrm>
            <a:off x="6172200" y="5257800"/>
            <a:ext cx="342900" cy="152400"/>
          </a:xfrm>
          <a:prstGeom prst="cube">
            <a:avLst/>
          </a:prstGeom>
          <a:solidFill>
            <a:srgbClr val="080808"/>
          </a:solidFill>
          <a:ln w="9525" cap="flat" cmpd="sng" algn="ctr">
            <a:solidFill>
              <a:schemeClr val="bg1">
                <a:lumMod val="50000"/>
              </a:schemeClr>
            </a:solidFill>
            <a:prstDash val="solid"/>
            <a:round/>
            <a:headEnd type="none" w="med" len="med"/>
            <a:tailEnd type="none" w="med" len="med"/>
          </a:ln>
          <a:effectLst/>
        </p:spPr>
        <p:txBody>
          <a:bodyPr/>
          <a:lstStyle/>
          <a:p>
            <a:pPr>
              <a:defRPr/>
            </a:pPr>
            <a:endParaRPr lang="en-US"/>
          </a:p>
        </p:txBody>
      </p:sp>
      <p:sp>
        <p:nvSpPr>
          <p:cNvPr id="27" name="Block Arc 26">
            <a:extLst>
              <a:ext uri="{FF2B5EF4-FFF2-40B4-BE49-F238E27FC236}">
                <a16:creationId xmlns:a16="http://schemas.microsoft.com/office/drawing/2014/main" id="{48A81ED1-4301-394D-9972-C4B457BDD6CB}"/>
              </a:ext>
            </a:extLst>
          </p:cNvPr>
          <p:cNvSpPr/>
          <p:nvPr/>
        </p:nvSpPr>
        <p:spPr bwMode="auto">
          <a:xfrm rot="3911730">
            <a:off x="6705600" y="3924300"/>
            <a:ext cx="368300" cy="469900"/>
          </a:xfrm>
          <a:prstGeom prst="blockArc">
            <a:avLst/>
          </a:prstGeom>
          <a:solidFill>
            <a:srgbClr val="FF9966"/>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cSld>
  <p:clrMapOvr>
    <a:masterClrMapping/>
  </p:clrMapOvr>
  <p:transition spd="slow">
    <p:push dir="u"/>
    <p:sndAc>
      <p:stSnd>
        <p:snd r:embed="rId2" name="coin.wav"/>
      </p:stSnd>
    </p:sndAc>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0991A6F3-447B-E548-B06C-A3AD4C608958}"/>
              </a:ext>
            </a:extLst>
          </p:cNvPr>
          <p:cNvSpPr>
            <a:spLocks noGrp="1" noChangeArrowheads="1"/>
          </p:cNvSpPr>
          <p:nvPr>
            <p:ph type="title"/>
          </p:nvPr>
        </p:nvSpPr>
        <p:spPr>
          <a:xfrm>
            <a:off x="457200" y="457200"/>
            <a:ext cx="8229600" cy="1371600"/>
          </a:xfrm>
        </p:spPr>
        <p:txBody>
          <a:bodyPr/>
          <a:lstStyle/>
          <a:p>
            <a:r>
              <a:rPr lang="en-US" altLang="en-US"/>
              <a:t>General Safety Guidelines</a:t>
            </a:r>
          </a:p>
        </p:txBody>
      </p:sp>
      <p:sp>
        <p:nvSpPr>
          <p:cNvPr id="18435" name="Rectangle 3">
            <a:extLst>
              <a:ext uri="{FF2B5EF4-FFF2-40B4-BE49-F238E27FC236}">
                <a16:creationId xmlns:a16="http://schemas.microsoft.com/office/drawing/2014/main" id="{321696C0-75A1-4747-BB37-FC66662CF592}"/>
              </a:ext>
            </a:extLst>
          </p:cNvPr>
          <p:cNvSpPr>
            <a:spLocks noGrp="1" noChangeArrowheads="1"/>
          </p:cNvSpPr>
          <p:nvPr>
            <p:ph idx="1"/>
          </p:nvPr>
        </p:nvSpPr>
        <p:spPr/>
        <p:txBody>
          <a:bodyPr rtlCol="0">
            <a:normAutofit/>
          </a:bodyPr>
          <a:lstStyle/>
          <a:p>
            <a:pPr fontAlgn="auto">
              <a:spcAft>
                <a:spcPts val="0"/>
              </a:spcAft>
              <a:defRPr/>
            </a:pPr>
            <a:r>
              <a:rPr lang="en-US" sz="2800" dirty="0"/>
              <a:t>Always walk , not run, around the horses.</a:t>
            </a:r>
            <a:r>
              <a:rPr lang="en-US" sz="2800" dirty="0">
                <a:effectLst>
                  <a:outerShdw blurRad="38100" dist="38100" dir="2700000" algn="tl">
                    <a:srgbClr val="FFFFFF"/>
                  </a:outerShdw>
                </a:effectLst>
              </a:rPr>
              <a:t>  </a:t>
            </a:r>
          </a:p>
          <a:p>
            <a:pPr fontAlgn="auto">
              <a:spcAft>
                <a:spcPts val="0"/>
              </a:spcAft>
              <a:defRPr/>
            </a:pPr>
            <a:r>
              <a:rPr lang="en-US" sz="2800" dirty="0"/>
              <a:t>Talk softly when approaching the horses so they know you are coming..</a:t>
            </a:r>
          </a:p>
          <a:p>
            <a:pPr fontAlgn="auto">
              <a:spcAft>
                <a:spcPts val="0"/>
              </a:spcAft>
              <a:defRPr/>
            </a:pPr>
            <a:r>
              <a:rPr lang="en-US" sz="2800" dirty="0"/>
              <a:t>Do not feed the horses without authorization.</a:t>
            </a:r>
          </a:p>
          <a:p>
            <a:pPr fontAlgn="auto">
              <a:spcAft>
                <a:spcPts val="0"/>
              </a:spcAft>
              <a:defRPr/>
            </a:pPr>
            <a:r>
              <a:rPr lang="en-US" sz="2800" dirty="0"/>
              <a:t>Never offer the horses food from your hands.</a:t>
            </a:r>
          </a:p>
          <a:p>
            <a:pPr fontAlgn="auto">
              <a:spcAft>
                <a:spcPts val="0"/>
              </a:spcAft>
              <a:defRPr/>
            </a:pPr>
            <a:r>
              <a:rPr lang="en-US" sz="2800" dirty="0"/>
              <a:t>Do not pet or bother resting horses.</a:t>
            </a:r>
          </a:p>
          <a:p>
            <a:pPr fontAlgn="auto">
              <a:spcAft>
                <a:spcPts val="0"/>
              </a:spcAft>
              <a:defRPr/>
            </a:pPr>
            <a:r>
              <a:rPr lang="en-US" sz="2800" dirty="0"/>
              <a:t>Do not let horses graze during sessions.</a:t>
            </a:r>
          </a:p>
        </p:txBody>
      </p:sp>
      <p:sp>
        <p:nvSpPr>
          <p:cNvPr id="2" name="Slide Number Placeholder 1">
            <a:extLst>
              <a:ext uri="{FF2B5EF4-FFF2-40B4-BE49-F238E27FC236}">
                <a16:creationId xmlns:a16="http://schemas.microsoft.com/office/drawing/2014/main" id="{BF4514D5-159F-7845-9C6F-A4930AB7F6E6}"/>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8C3C0194-64C0-1C4B-AA0C-CD4F0E5ACD79}" type="slidenum">
              <a:rPr lang="en-US" altLang="en-US">
                <a:solidFill>
                  <a:srgbClr val="898989"/>
                </a:solidFill>
              </a:rPr>
              <a:pPr/>
              <a:t>34</a:t>
            </a:fld>
            <a:endParaRPr lang="en-US" altLang="en-US">
              <a:solidFill>
                <a:srgbClr val="898989"/>
              </a:solidFill>
            </a:endParaRPr>
          </a:p>
        </p:txBody>
      </p:sp>
      <p:pic>
        <p:nvPicPr>
          <p:cNvPr id="3" name="410B598.wav">
            <a:hlinkClick r:id="" action="ppaction://media"/>
            <a:extLst>
              <a:ext uri="{FF2B5EF4-FFF2-40B4-BE49-F238E27FC236}">
                <a16:creationId xmlns:a16="http://schemas.microsoft.com/office/drawing/2014/main" id="{FFFD3767-A87C-9840-95E0-A1A18B1E159C}"/>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229600" y="5791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63D7821-0EEC-9148-BB56-022B7ED50B70}"/>
              </a:ext>
            </a:extLst>
          </p:cNvPr>
          <p:cNvSpPr>
            <a:spLocks noGrp="1" noChangeArrowheads="1"/>
          </p:cNvSpPr>
          <p:nvPr>
            <p:ph type="title"/>
          </p:nvPr>
        </p:nvSpPr>
        <p:spPr/>
        <p:txBody>
          <a:bodyPr/>
          <a:lstStyle/>
          <a:p>
            <a:r>
              <a:rPr lang="en-US" altLang="en-US" sz="4000"/>
              <a:t>General Safety Guidelines</a:t>
            </a:r>
            <a:br>
              <a:rPr lang="en-US" altLang="en-US" sz="4000"/>
            </a:br>
            <a:r>
              <a:rPr lang="en-US" altLang="en-US" sz="4000"/>
              <a:t>continued</a:t>
            </a:r>
            <a:r>
              <a:rPr lang="en-US" altLang="en-US" sz="4000">
                <a:latin typeface="Times New Roman" panose="02020603050405020304" pitchFamily="18" charset="0"/>
              </a:rPr>
              <a:t>:</a:t>
            </a:r>
          </a:p>
        </p:txBody>
      </p:sp>
      <p:sp>
        <p:nvSpPr>
          <p:cNvPr id="20483" name="Rectangle 3">
            <a:extLst>
              <a:ext uri="{FF2B5EF4-FFF2-40B4-BE49-F238E27FC236}">
                <a16:creationId xmlns:a16="http://schemas.microsoft.com/office/drawing/2014/main" id="{A9326852-E11D-4840-945B-427742ACCDC2}"/>
              </a:ext>
            </a:extLst>
          </p:cNvPr>
          <p:cNvSpPr>
            <a:spLocks noGrp="1" noChangeArrowheads="1"/>
          </p:cNvSpPr>
          <p:nvPr>
            <p:ph idx="1"/>
          </p:nvPr>
        </p:nvSpPr>
        <p:spPr/>
        <p:txBody>
          <a:bodyPr/>
          <a:lstStyle/>
          <a:p>
            <a:r>
              <a:rPr lang="en-US" altLang="en-US"/>
              <a:t>Unauthorized persons should not enter occupied stalls or paddocks.</a:t>
            </a:r>
          </a:p>
          <a:p>
            <a:r>
              <a:rPr lang="en-US" altLang="en-US"/>
              <a:t>Stalls should not be cleaned with horses inside.</a:t>
            </a:r>
          </a:p>
          <a:p>
            <a:r>
              <a:rPr lang="en-US" altLang="en-US"/>
              <a:t>Do not leave stall cleaning tools in stalls, walkways or in the driveway of the barn.</a:t>
            </a:r>
          </a:p>
          <a:p>
            <a:r>
              <a:rPr lang="en-US" altLang="en-US"/>
              <a:t>Lock the gates when leaving the barn.</a:t>
            </a:r>
          </a:p>
          <a:p>
            <a:r>
              <a:rPr lang="en-US" altLang="en-US"/>
              <a:t>Always tie horses with a quick release knot.</a:t>
            </a:r>
          </a:p>
        </p:txBody>
      </p:sp>
      <p:sp>
        <p:nvSpPr>
          <p:cNvPr id="2" name="Slide Number Placeholder 1">
            <a:extLst>
              <a:ext uri="{FF2B5EF4-FFF2-40B4-BE49-F238E27FC236}">
                <a16:creationId xmlns:a16="http://schemas.microsoft.com/office/drawing/2014/main" id="{5F80AC0A-789C-7543-B677-4A3C066FB709}"/>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B4CBC1A1-87F0-F848-BF24-08229300FB13}" type="slidenum">
              <a:rPr lang="en-US" altLang="en-US">
                <a:solidFill>
                  <a:srgbClr val="898989"/>
                </a:solidFill>
              </a:rPr>
              <a:pPr/>
              <a:t>35</a:t>
            </a:fld>
            <a:endParaRPr lang="en-US" altLang="en-US">
              <a:solidFill>
                <a:srgbClr val="898989"/>
              </a:solidFill>
            </a:endParaRPr>
          </a:p>
        </p:txBody>
      </p:sp>
      <p:pic>
        <p:nvPicPr>
          <p:cNvPr id="3" name="99EB614.wav">
            <a:hlinkClick r:id="" action="ppaction://media"/>
            <a:extLst>
              <a:ext uri="{FF2B5EF4-FFF2-40B4-BE49-F238E27FC236}">
                <a16:creationId xmlns:a16="http://schemas.microsoft.com/office/drawing/2014/main" id="{8AF505EB-9A2C-C240-87AA-B18D09DA88BA}"/>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20B617-21B5-4A4E-9AEF-54AAF24A90BE}"/>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221095E8-AFE9-A24D-8BBD-47F8E95D8445}" type="slidenum">
              <a:rPr lang="en-US" altLang="en-US">
                <a:solidFill>
                  <a:srgbClr val="898989"/>
                </a:solidFill>
              </a:rPr>
              <a:pPr/>
              <a:t>36</a:t>
            </a:fld>
            <a:endParaRPr lang="en-US" altLang="en-US">
              <a:solidFill>
                <a:srgbClr val="898989"/>
              </a:solidFill>
            </a:endParaRPr>
          </a:p>
        </p:txBody>
      </p:sp>
      <p:pic>
        <p:nvPicPr>
          <p:cNvPr id="21507" name="Picture 4">
            <a:extLst>
              <a:ext uri="{FF2B5EF4-FFF2-40B4-BE49-F238E27FC236}">
                <a16:creationId xmlns:a16="http://schemas.microsoft.com/office/drawing/2014/main" id="{E0D971D2-6741-7C4B-8DD7-77731A3047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25400"/>
            <a:ext cx="34067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a:extLst>
              <a:ext uri="{FF2B5EF4-FFF2-40B4-BE49-F238E27FC236}">
                <a16:creationId xmlns:a16="http://schemas.microsoft.com/office/drawing/2014/main" id="{3599BA41-C9AA-144B-9E1B-73B8274D06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03200"/>
            <a:ext cx="9144000"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6">
            <a:extLst>
              <a:ext uri="{FF2B5EF4-FFF2-40B4-BE49-F238E27FC236}">
                <a16:creationId xmlns:a16="http://schemas.microsoft.com/office/drawing/2014/main" id="{375C6EA2-D404-1140-8940-ED55C7C85B0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657600"/>
            <a:ext cx="9296400"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2" name="coin.wav"/>
      </p:stSnd>
    </p:sndAc>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1263542D-896B-C648-94FE-790E52F4A136}"/>
              </a:ext>
            </a:extLst>
          </p:cNvPr>
          <p:cNvSpPr>
            <a:spLocks noGrp="1" noChangeArrowheads="1"/>
          </p:cNvSpPr>
          <p:nvPr>
            <p:ph type="title"/>
          </p:nvPr>
        </p:nvSpPr>
        <p:spPr>
          <a:xfrm>
            <a:off x="457200" y="-152400"/>
            <a:ext cx="8229600" cy="1600200"/>
          </a:xfrm>
        </p:spPr>
        <p:txBody>
          <a:bodyPr/>
          <a:lstStyle/>
          <a:p>
            <a:r>
              <a:rPr lang="en-US" altLang="en-US" sz="4000"/>
              <a:t>General Safety Guidelines</a:t>
            </a:r>
            <a:br>
              <a:rPr lang="en-US" altLang="en-US" sz="4000"/>
            </a:br>
            <a:r>
              <a:rPr lang="en-US" altLang="en-US" sz="4000"/>
              <a:t>continued:</a:t>
            </a:r>
          </a:p>
        </p:txBody>
      </p:sp>
      <p:sp>
        <p:nvSpPr>
          <p:cNvPr id="22531" name="Rectangle 3">
            <a:extLst>
              <a:ext uri="{FF2B5EF4-FFF2-40B4-BE49-F238E27FC236}">
                <a16:creationId xmlns:a16="http://schemas.microsoft.com/office/drawing/2014/main" id="{61FF5941-93D8-F94D-89C4-D6CB5F01B1C9}"/>
              </a:ext>
            </a:extLst>
          </p:cNvPr>
          <p:cNvSpPr>
            <a:spLocks noGrp="1" noChangeArrowheads="1"/>
          </p:cNvSpPr>
          <p:nvPr>
            <p:ph idx="1"/>
          </p:nvPr>
        </p:nvSpPr>
        <p:spPr>
          <a:xfrm>
            <a:off x="457200" y="1371600"/>
            <a:ext cx="8229600" cy="4114800"/>
          </a:xfrm>
        </p:spPr>
        <p:txBody>
          <a:bodyPr/>
          <a:lstStyle/>
          <a:p>
            <a:pPr>
              <a:lnSpc>
                <a:spcPct val="90000"/>
              </a:lnSpc>
            </a:pPr>
            <a:r>
              <a:rPr lang="en-US" altLang="en-US"/>
              <a:t>NEVER tie up horses by their bits.  Avoid leading horses by their bits.</a:t>
            </a:r>
          </a:p>
          <a:p>
            <a:pPr>
              <a:lnSpc>
                <a:spcPct val="90000"/>
              </a:lnSpc>
            </a:pPr>
            <a:r>
              <a:rPr lang="en-US" altLang="en-US"/>
              <a:t>Allow horses to become familiar with any new or strange object slowly and from many angles.</a:t>
            </a:r>
          </a:p>
          <a:p>
            <a:pPr>
              <a:lnSpc>
                <a:spcPct val="90000"/>
              </a:lnSpc>
            </a:pPr>
            <a:r>
              <a:rPr lang="en-US" altLang="en-US"/>
              <a:t>No dogs are permitted other than support dogs.</a:t>
            </a:r>
          </a:p>
          <a:p>
            <a:pPr>
              <a:lnSpc>
                <a:spcPct val="90000"/>
              </a:lnSpc>
            </a:pPr>
            <a:r>
              <a:rPr lang="en-US" altLang="en-US"/>
              <a:t>Everyone must wear a helmet when riding.</a:t>
            </a:r>
          </a:p>
          <a:p>
            <a:pPr>
              <a:lnSpc>
                <a:spcPct val="90000"/>
              </a:lnSpc>
            </a:pPr>
            <a:r>
              <a:rPr lang="en-US" altLang="en-US"/>
              <a:t>No smoking in KFTHC areas unless marked as a smoking area.</a:t>
            </a:r>
          </a:p>
        </p:txBody>
      </p:sp>
      <p:sp>
        <p:nvSpPr>
          <p:cNvPr id="2" name="Slide Number Placeholder 1">
            <a:extLst>
              <a:ext uri="{FF2B5EF4-FFF2-40B4-BE49-F238E27FC236}">
                <a16:creationId xmlns:a16="http://schemas.microsoft.com/office/drawing/2014/main" id="{F8706C74-875E-D648-90E1-E33B62E06FBF}"/>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471BC228-A186-8D4D-8985-ECE4794C5D8E}" type="slidenum">
              <a:rPr lang="en-US" altLang="en-US">
                <a:solidFill>
                  <a:srgbClr val="898989"/>
                </a:solidFill>
              </a:rPr>
              <a:pPr/>
              <a:t>37</a:t>
            </a:fld>
            <a:endParaRPr lang="en-US" altLang="en-US">
              <a:solidFill>
                <a:srgbClr val="898989"/>
              </a:solidFill>
            </a:endParaRPr>
          </a:p>
        </p:txBody>
      </p:sp>
      <p:pic>
        <p:nvPicPr>
          <p:cNvPr id="4" name="05A7614.wav">
            <a:hlinkClick r:id="" action="ppaction://media"/>
            <a:extLst>
              <a:ext uri="{FF2B5EF4-FFF2-40B4-BE49-F238E27FC236}">
                <a16:creationId xmlns:a16="http://schemas.microsoft.com/office/drawing/2014/main" id="{87A8D874-C56D-2B45-A2C6-ADADC7F9D034}"/>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6962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6978"/>
                                        </p:tgtEl>
                                        <p:attrNameLst>
                                          <p:attrName>style.visibility</p:attrName>
                                        </p:attrNameLst>
                                      </p:cBhvr>
                                      <p:to>
                                        <p:strVal val="visible"/>
                                      </p:to>
                                    </p:set>
                                    <p:animEffect transition="in" filter="dissolve">
                                      <p:cBhvr>
                                        <p:cTn id="7" dur="500"/>
                                        <p:tgtEl>
                                          <p:spTgt spid="12697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126978"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D6F65A6-19AD-5E43-A0DA-CEAFC5298E48}"/>
              </a:ext>
            </a:extLst>
          </p:cNvPr>
          <p:cNvSpPr>
            <a:spLocks noGrp="1" noChangeArrowheads="1"/>
          </p:cNvSpPr>
          <p:nvPr>
            <p:ph type="title"/>
          </p:nvPr>
        </p:nvSpPr>
        <p:spPr>
          <a:xfrm>
            <a:off x="457200" y="152400"/>
            <a:ext cx="8229600" cy="1371600"/>
          </a:xfrm>
        </p:spPr>
        <p:txBody>
          <a:bodyPr/>
          <a:lstStyle/>
          <a:p>
            <a:r>
              <a:rPr lang="en-US" altLang="en-US" sz="4000"/>
              <a:t>General Emergency Procedures/Policies</a:t>
            </a:r>
          </a:p>
        </p:txBody>
      </p:sp>
      <p:sp>
        <p:nvSpPr>
          <p:cNvPr id="23555" name="Rectangle 3">
            <a:extLst>
              <a:ext uri="{FF2B5EF4-FFF2-40B4-BE49-F238E27FC236}">
                <a16:creationId xmlns:a16="http://schemas.microsoft.com/office/drawing/2014/main" id="{1AB3E3E4-06B0-B548-A27B-52F241916A59}"/>
              </a:ext>
            </a:extLst>
          </p:cNvPr>
          <p:cNvSpPr>
            <a:spLocks noGrp="1" noChangeArrowheads="1"/>
          </p:cNvSpPr>
          <p:nvPr>
            <p:ph idx="1"/>
          </p:nvPr>
        </p:nvSpPr>
        <p:spPr>
          <a:xfrm>
            <a:off x="457200" y="1371600"/>
            <a:ext cx="8229600" cy="5334000"/>
          </a:xfrm>
        </p:spPr>
        <p:txBody>
          <a:bodyPr/>
          <a:lstStyle/>
          <a:p>
            <a:pPr>
              <a:lnSpc>
                <a:spcPct val="80000"/>
              </a:lnSpc>
              <a:buFont typeface="Wingdings" pitchFamily="2" charset="2"/>
              <a:buNone/>
            </a:pPr>
            <a:r>
              <a:rPr lang="en-US" altLang="en-US" sz="1800"/>
              <a:t>The instructor takes charge of the rider and stabilizes the situation as soon as possible.  This may mean removing other riders and horses from the area.</a:t>
            </a:r>
          </a:p>
          <a:p>
            <a:pPr>
              <a:lnSpc>
                <a:spcPct val="80000"/>
              </a:lnSpc>
              <a:buFont typeface="Wingdings" pitchFamily="2" charset="2"/>
              <a:buNone/>
            </a:pPr>
            <a:endParaRPr lang="en-US" altLang="en-US" sz="1800"/>
          </a:p>
          <a:p>
            <a:pPr>
              <a:lnSpc>
                <a:spcPct val="80000"/>
              </a:lnSpc>
              <a:buFont typeface="Wingdings" pitchFamily="2" charset="2"/>
              <a:buNone/>
            </a:pPr>
            <a:r>
              <a:rPr lang="en-US" altLang="en-US" sz="1800"/>
              <a:t>The Leader will take charge of the horse and remove him from the area.</a:t>
            </a:r>
          </a:p>
          <a:p>
            <a:pPr>
              <a:lnSpc>
                <a:spcPct val="80000"/>
              </a:lnSpc>
              <a:buFont typeface="Wingdings" pitchFamily="2" charset="2"/>
              <a:buNone/>
            </a:pPr>
            <a:r>
              <a:rPr lang="en-US" altLang="en-US" sz="1800"/>
              <a:t>Sidewalkers will stay with their rider.</a:t>
            </a:r>
          </a:p>
          <a:p>
            <a:pPr>
              <a:lnSpc>
                <a:spcPct val="80000"/>
              </a:lnSpc>
              <a:buFont typeface="Wingdings" pitchFamily="2" charset="2"/>
              <a:buNone/>
            </a:pPr>
            <a:endParaRPr lang="en-US" altLang="en-US" sz="1800"/>
          </a:p>
          <a:p>
            <a:pPr>
              <a:lnSpc>
                <a:spcPct val="80000"/>
              </a:lnSpc>
              <a:buFont typeface="Wingdings" pitchFamily="2" charset="2"/>
              <a:buNone/>
            </a:pPr>
            <a:r>
              <a:rPr lang="en-US" altLang="en-US" sz="1800"/>
              <a:t>First Aid, if needed, will be administered by personnel with current CPR and First Aid Training.  </a:t>
            </a:r>
          </a:p>
          <a:p>
            <a:pPr>
              <a:lnSpc>
                <a:spcPct val="80000"/>
              </a:lnSpc>
              <a:buFont typeface="Wingdings" pitchFamily="2" charset="2"/>
              <a:buNone/>
            </a:pPr>
            <a:endParaRPr lang="en-US" altLang="en-US" sz="1800"/>
          </a:p>
          <a:p>
            <a:pPr>
              <a:lnSpc>
                <a:spcPct val="80000"/>
              </a:lnSpc>
              <a:buFont typeface="Wingdings" pitchFamily="2" charset="2"/>
              <a:buNone/>
            </a:pPr>
            <a:r>
              <a:rPr lang="en-US" altLang="en-US" sz="1800"/>
              <a:t>Universal Precautions should be followed if body fluids are involved.  All necessary protective equipment is in the First Aid Kits.</a:t>
            </a:r>
          </a:p>
          <a:p>
            <a:pPr>
              <a:lnSpc>
                <a:spcPct val="80000"/>
              </a:lnSpc>
              <a:buFont typeface="Wingdings" pitchFamily="2" charset="2"/>
              <a:buNone/>
            </a:pPr>
            <a:endParaRPr lang="en-US" altLang="en-US" sz="1800"/>
          </a:p>
          <a:p>
            <a:pPr>
              <a:lnSpc>
                <a:spcPct val="80000"/>
              </a:lnSpc>
              <a:buFont typeface="Wingdings" pitchFamily="2" charset="2"/>
              <a:buNone/>
            </a:pPr>
            <a:r>
              <a:rPr lang="en-US" altLang="en-US" sz="1800"/>
              <a:t>Call emergency numbers as needed.</a:t>
            </a:r>
          </a:p>
          <a:p>
            <a:pPr>
              <a:lnSpc>
                <a:spcPct val="80000"/>
              </a:lnSpc>
              <a:buFont typeface="Wingdings" pitchFamily="2" charset="2"/>
              <a:buNone/>
            </a:pPr>
            <a:endParaRPr lang="en-US" altLang="en-US" sz="1800"/>
          </a:p>
          <a:p>
            <a:pPr>
              <a:lnSpc>
                <a:spcPct val="80000"/>
              </a:lnSpc>
              <a:buFont typeface="Wingdings" pitchFamily="2" charset="2"/>
              <a:buNone/>
            </a:pPr>
            <a:r>
              <a:rPr lang="en-US" altLang="en-US" sz="1800"/>
              <a:t>If the emergency involves the health or behavior of the horse it is the leader’s responsibility to inform the instructor.  The instructor will dismount the rider (unless an emergency dismount has already taken place) and the leader will remove the equine from the arena if possible.</a:t>
            </a:r>
          </a:p>
          <a:p>
            <a:pPr>
              <a:lnSpc>
                <a:spcPct val="80000"/>
              </a:lnSpc>
              <a:buFont typeface="Wingdings" pitchFamily="2" charset="2"/>
              <a:buNone/>
            </a:pPr>
            <a:endParaRPr lang="en-US" altLang="en-US" sz="1800"/>
          </a:p>
          <a:p>
            <a:pPr>
              <a:lnSpc>
                <a:spcPct val="80000"/>
              </a:lnSpc>
              <a:buFont typeface="Wingdings" pitchFamily="2" charset="2"/>
              <a:buNone/>
            </a:pPr>
            <a:r>
              <a:rPr lang="en-US" altLang="en-US" sz="1800"/>
              <a:t>At all times remain calm and in control.</a:t>
            </a:r>
          </a:p>
        </p:txBody>
      </p:sp>
      <p:sp>
        <p:nvSpPr>
          <p:cNvPr id="2" name="Slide Number Placeholder 1">
            <a:extLst>
              <a:ext uri="{FF2B5EF4-FFF2-40B4-BE49-F238E27FC236}">
                <a16:creationId xmlns:a16="http://schemas.microsoft.com/office/drawing/2014/main" id="{1942EF1F-94BB-CA4D-9FDB-378B2D3990C0}"/>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602F6855-BEC2-3443-845F-A737D331993D}" type="slidenum">
              <a:rPr lang="en-US" altLang="en-US">
                <a:solidFill>
                  <a:srgbClr val="898989"/>
                </a:solidFill>
              </a:rPr>
              <a:pPr/>
              <a:t>38</a:t>
            </a:fld>
            <a:endParaRPr lang="en-US" altLang="en-US">
              <a:solidFill>
                <a:srgbClr val="898989"/>
              </a:solidFill>
            </a:endParaRPr>
          </a:p>
        </p:txBody>
      </p:sp>
      <p:pic>
        <p:nvPicPr>
          <p:cNvPr id="3" name="37DB629.wav">
            <a:hlinkClick r:id="" action="ppaction://media"/>
            <a:extLst>
              <a:ext uri="{FF2B5EF4-FFF2-40B4-BE49-F238E27FC236}">
                <a16:creationId xmlns:a16="http://schemas.microsoft.com/office/drawing/2014/main" id="{6F161F0A-EAC1-554F-8F86-3C1129804AE0}"/>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467600" y="61896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1"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11266"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130E79A-5462-AF44-B500-BB6B6C6B454B}"/>
              </a:ext>
            </a:extLst>
          </p:cNvPr>
          <p:cNvSpPr>
            <a:spLocks noGrp="1" noChangeArrowheads="1"/>
          </p:cNvSpPr>
          <p:nvPr>
            <p:ph type="title"/>
          </p:nvPr>
        </p:nvSpPr>
        <p:spPr/>
        <p:txBody>
          <a:bodyPr/>
          <a:lstStyle/>
          <a:p>
            <a:r>
              <a:rPr lang="en-US" altLang="en-US"/>
              <a:t>Fire Plan</a:t>
            </a:r>
          </a:p>
        </p:txBody>
      </p:sp>
      <p:sp>
        <p:nvSpPr>
          <p:cNvPr id="12291" name="Rectangle 3">
            <a:extLst>
              <a:ext uri="{FF2B5EF4-FFF2-40B4-BE49-F238E27FC236}">
                <a16:creationId xmlns:a16="http://schemas.microsoft.com/office/drawing/2014/main" id="{D9830D98-096D-AE41-9A7B-23096E55416F}"/>
              </a:ext>
            </a:extLst>
          </p:cNvPr>
          <p:cNvSpPr>
            <a:spLocks noGrp="1" noChangeArrowheads="1"/>
          </p:cNvSpPr>
          <p:nvPr>
            <p:ph idx="1"/>
          </p:nvPr>
        </p:nvSpPr>
        <p:spPr>
          <a:xfrm>
            <a:off x="457200" y="1600200"/>
            <a:ext cx="8229600" cy="4114800"/>
          </a:xfrm>
        </p:spPr>
        <p:txBody>
          <a:bodyPr rtlCol="0">
            <a:normAutofit fontScale="92500"/>
          </a:bodyPr>
          <a:lstStyle/>
          <a:p>
            <a:pPr fontAlgn="auto">
              <a:lnSpc>
                <a:spcPct val="80000"/>
              </a:lnSpc>
              <a:spcAft>
                <a:spcPts val="0"/>
              </a:spcAft>
              <a:buFont typeface="Wingdings" pitchFamily="2" charset="2"/>
              <a:buNone/>
              <a:defRPr/>
            </a:pPr>
            <a:endParaRPr lang="en-US" sz="2000" dirty="0">
              <a:latin typeface="Times New Roman" pitchFamily="18" charset="0"/>
            </a:endParaRPr>
          </a:p>
          <a:p>
            <a:pPr fontAlgn="auto">
              <a:lnSpc>
                <a:spcPct val="80000"/>
              </a:lnSpc>
              <a:spcAft>
                <a:spcPts val="0"/>
              </a:spcAft>
              <a:defRPr/>
            </a:pPr>
            <a:r>
              <a:rPr lang="en-US" sz="2000" dirty="0"/>
              <a:t>WE MUST ACT CALMLY AND QUICKLY IN CASE OF FIRE.</a:t>
            </a:r>
          </a:p>
          <a:p>
            <a:pPr marL="0" indent="0" fontAlgn="auto">
              <a:lnSpc>
                <a:spcPct val="80000"/>
              </a:lnSpc>
              <a:spcAft>
                <a:spcPts val="0"/>
              </a:spcAft>
              <a:buFont typeface="Wingdings" pitchFamily="2" charset="2"/>
              <a:buNone/>
              <a:defRPr/>
            </a:pPr>
            <a:endParaRPr lang="en-US" sz="2000" dirty="0"/>
          </a:p>
          <a:p>
            <a:pPr fontAlgn="auto">
              <a:lnSpc>
                <a:spcPct val="80000"/>
              </a:lnSpc>
              <a:spcAft>
                <a:spcPts val="0"/>
              </a:spcAft>
              <a:defRPr/>
            </a:pPr>
            <a:r>
              <a:rPr lang="en-US" sz="2000" dirty="0"/>
              <a:t>BEFORE YOU NEED TO,  KNOW THE LOCATION OF AVAILABLE FIRE EXTINGUISHERS, EXITS AND RALLY POINTS.</a:t>
            </a:r>
          </a:p>
          <a:p>
            <a:pPr fontAlgn="auto">
              <a:lnSpc>
                <a:spcPct val="80000"/>
              </a:lnSpc>
              <a:spcAft>
                <a:spcPts val="0"/>
              </a:spcAft>
              <a:defRPr/>
            </a:pPr>
            <a:endParaRPr lang="en-US" sz="2000" dirty="0"/>
          </a:p>
          <a:p>
            <a:pPr fontAlgn="auto">
              <a:lnSpc>
                <a:spcPct val="80000"/>
              </a:lnSpc>
              <a:spcAft>
                <a:spcPts val="0"/>
              </a:spcAft>
              <a:defRPr/>
            </a:pPr>
            <a:r>
              <a:rPr lang="en-US" sz="2000" dirty="0"/>
              <a:t>EVACUATE PEOPLE FIRST THEN HORSES.</a:t>
            </a:r>
          </a:p>
          <a:p>
            <a:pPr fontAlgn="auto">
              <a:lnSpc>
                <a:spcPct val="80000"/>
              </a:lnSpc>
              <a:spcAft>
                <a:spcPts val="0"/>
              </a:spcAft>
              <a:buFont typeface="Wingdings" pitchFamily="2" charset="2"/>
              <a:buNone/>
              <a:defRPr/>
            </a:pPr>
            <a:endParaRPr lang="en-US" sz="2000" dirty="0"/>
          </a:p>
          <a:p>
            <a:pPr fontAlgn="auto">
              <a:lnSpc>
                <a:spcPct val="80000"/>
              </a:lnSpc>
              <a:spcAft>
                <a:spcPts val="0"/>
              </a:spcAft>
              <a:defRPr/>
            </a:pPr>
            <a:r>
              <a:rPr lang="en-US" sz="2000" dirty="0"/>
              <a:t>FOLLOW POSTED FIRE EVACUATION PLANS TO RALLY POINTS.</a:t>
            </a:r>
          </a:p>
          <a:p>
            <a:pPr fontAlgn="auto">
              <a:lnSpc>
                <a:spcPct val="80000"/>
              </a:lnSpc>
              <a:spcAft>
                <a:spcPts val="0"/>
              </a:spcAft>
              <a:buFont typeface="Wingdings" pitchFamily="2" charset="2"/>
              <a:buNone/>
              <a:defRPr/>
            </a:pPr>
            <a:endParaRPr lang="en-US" sz="2000" dirty="0"/>
          </a:p>
          <a:p>
            <a:pPr fontAlgn="auto">
              <a:lnSpc>
                <a:spcPct val="80000"/>
              </a:lnSpc>
              <a:spcAft>
                <a:spcPts val="0"/>
              </a:spcAft>
              <a:defRPr/>
            </a:pPr>
            <a:r>
              <a:rPr lang="en-US" sz="2000" dirty="0"/>
              <a:t>CALL 911</a:t>
            </a:r>
          </a:p>
          <a:p>
            <a:pPr marL="0" indent="0" fontAlgn="auto">
              <a:lnSpc>
                <a:spcPct val="80000"/>
              </a:lnSpc>
              <a:spcAft>
                <a:spcPts val="0"/>
              </a:spcAft>
              <a:buFont typeface="Wingdings" pitchFamily="2" charset="2"/>
              <a:buNone/>
              <a:defRPr/>
            </a:pPr>
            <a:endParaRPr lang="en-US" sz="2000" dirty="0"/>
          </a:p>
          <a:p>
            <a:pPr fontAlgn="auto">
              <a:lnSpc>
                <a:spcPct val="80000"/>
              </a:lnSpc>
              <a:spcAft>
                <a:spcPts val="0"/>
              </a:spcAft>
              <a:defRPr/>
            </a:pPr>
            <a:r>
              <a:rPr lang="en-US" sz="2000" i="1" dirty="0"/>
              <a:t>Remember, Emergency drills are an important part of KFTHC’s readiness plan.  Be prepared. </a:t>
            </a:r>
          </a:p>
        </p:txBody>
      </p:sp>
      <p:sp>
        <p:nvSpPr>
          <p:cNvPr id="2" name="Slide Number Placeholder 1">
            <a:extLst>
              <a:ext uri="{FF2B5EF4-FFF2-40B4-BE49-F238E27FC236}">
                <a16:creationId xmlns:a16="http://schemas.microsoft.com/office/drawing/2014/main" id="{965A8293-A085-9140-903B-E2FC0A6F4295}"/>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D665F68D-20F5-5E47-8ACD-AF709952017B}" type="slidenum">
              <a:rPr lang="en-US" altLang="en-US">
                <a:solidFill>
                  <a:srgbClr val="898989"/>
                </a:solidFill>
              </a:rPr>
              <a:pPr/>
              <a:t>39</a:t>
            </a:fld>
            <a:endParaRPr lang="en-US" altLang="en-US">
              <a:solidFill>
                <a:srgbClr val="898989"/>
              </a:solidFill>
            </a:endParaRPr>
          </a:p>
        </p:txBody>
      </p:sp>
      <p:pic>
        <p:nvPicPr>
          <p:cNvPr id="4" name="7C49645.wav">
            <a:hlinkClick r:id="" action="ppaction://media"/>
            <a:extLst>
              <a:ext uri="{FF2B5EF4-FFF2-40B4-BE49-F238E27FC236}">
                <a16:creationId xmlns:a16="http://schemas.microsoft.com/office/drawing/2014/main" id="{60A55BCC-E57F-7E4B-84F9-A3D8D2AC6306}"/>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467600" y="5867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12290"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9EE9E-318F-104C-A1B7-62462C82FC85}"/>
              </a:ext>
            </a:extLst>
          </p:cNvPr>
          <p:cNvSpPr>
            <a:spLocks noGrp="1"/>
          </p:cNvSpPr>
          <p:nvPr>
            <p:ph type="title"/>
          </p:nvPr>
        </p:nvSpPr>
        <p:spPr/>
        <p:txBody>
          <a:bodyPr rtlCol="0">
            <a:normAutofit fontScale="90000"/>
          </a:bodyPr>
          <a:lstStyle/>
          <a:p>
            <a:pPr fontAlgn="auto">
              <a:spcAft>
                <a:spcPts val="0"/>
              </a:spcAft>
              <a:defRPr/>
            </a:pPr>
            <a:r>
              <a:rPr lang="en-US" b="1" dirty="0"/>
              <a:t>Welcome to KFTHC!!</a:t>
            </a:r>
            <a:br>
              <a:rPr lang="en-US" dirty="0"/>
            </a:br>
            <a:endParaRPr lang="en-US" dirty="0"/>
          </a:p>
        </p:txBody>
      </p:sp>
      <p:sp>
        <p:nvSpPr>
          <p:cNvPr id="3" name="Content Placeholder 2">
            <a:extLst>
              <a:ext uri="{FF2B5EF4-FFF2-40B4-BE49-F238E27FC236}">
                <a16:creationId xmlns:a16="http://schemas.microsoft.com/office/drawing/2014/main" id="{749E85F7-87B4-284C-9409-65381EE4AF51}"/>
              </a:ext>
            </a:extLst>
          </p:cNvPr>
          <p:cNvSpPr>
            <a:spLocks noGrp="1"/>
          </p:cNvSpPr>
          <p:nvPr>
            <p:ph idx="1"/>
          </p:nvPr>
        </p:nvSpPr>
        <p:spPr>
          <a:xfrm>
            <a:off x="457200" y="1447800"/>
            <a:ext cx="8229600" cy="4648200"/>
          </a:xfrm>
        </p:spPr>
        <p:txBody>
          <a:bodyPr rtlCol="0">
            <a:normAutofit fontScale="92500"/>
          </a:bodyPr>
          <a:lstStyle/>
          <a:p>
            <a:pPr marL="0" indent="0" fontAlgn="auto">
              <a:lnSpc>
                <a:spcPct val="150000"/>
              </a:lnSpc>
              <a:spcAft>
                <a:spcPts val="0"/>
              </a:spcAft>
              <a:buFont typeface="Wingdings" pitchFamily="2" charset="2"/>
              <a:buNone/>
              <a:defRPr/>
            </a:pPr>
            <a:r>
              <a:rPr lang="en-US" sz="2400" dirty="0"/>
              <a:t>KFTHC wants your experience to be safe, rewarding, therapeutic and fun.  It is essential for our participants and horses that we uphold consistency in KFTHC activities, procedures and policies.  The </a:t>
            </a:r>
            <a:r>
              <a:rPr lang="en-US" sz="2400" dirty="0" err="1"/>
              <a:t>hows</a:t>
            </a:r>
            <a:r>
              <a:rPr lang="en-US" sz="2400" dirty="0"/>
              <a:t> and whys of the KFTHC way of doing things will be explained in this presentation and during Skills Development Opportunities Days.  If you have any questions, please don’t hesitate to ask.  We are looking forward to sharing this journey with you!</a:t>
            </a:r>
          </a:p>
          <a:p>
            <a:pPr fontAlgn="auto">
              <a:spcAft>
                <a:spcPts val="0"/>
              </a:spcAft>
              <a:defRPr/>
            </a:pPr>
            <a:endParaRPr lang="en-US" dirty="0"/>
          </a:p>
        </p:txBody>
      </p:sp>
      <p:sp>
        <p:nvSpPr>
          <p:cNvPr id="4" name="Slide Number Placeholder 3">
            <a:extLst>
              <a:ext uri="{FF2B5EF4-FFF2-40B4-BE49-F238E27FC236}">
                <a16:creationId xmlns:a16="http://schemas.microsoft.com/office/drawing/2014/main" id="{5D74EA15-8DEA-5949-B884-137150BD21CC}"/>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512887B6-AA70-954D-8AFF-3DE731DF8929}" type="slidenum">
              <a:rPr lang="en-US" altLang="en-US">
                <a:solidFill>
                  <a:srgbClr val="898989"/>
                </a:solidFill>
              </a:rPr>
              <a:pPr/>
              <a:t>4</a:t>
            </a:fld>
            <a:endParaRPr lang="en-US" altLang="en-US">
              <a:solidFill>
                <a:srgbClr val="898989"/>
              </a:solidFill>
            </a:endParaRPr>
          </a:p>
        </p:txBody>
      </p:sp>
      <p:pic>
        <p:nvPicPr>
          <p:cNvPr id="5" name="807C348.wav">
            <a:hlinkClick r:id="" action="ppaction://media"/>
            <a:extLst>
              <a:ext uri="{FF2B5EF4-FFF2-40B4-BE49-F238E27FC236}">
                <a16:creationId xmlns:a16="http://schemas.microsoft.com/office/drawing/2014/main" id="{1A85F44A-4F86-384D-B2F6-B81A8B26679C}"/>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6962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92F53CA8-31F2-7944-B0FB-9024BED5641F}"/>
              </a:ext>
            </a:extLst>
          </p:cNvPr>
          <p:cNvSpPr>
            <a:spLocks noGrp="1"/>
          </p:cNvSpPr>
          <p:nvPr>
            <p:ph type="title"/>
          </p:nvPr>
        </p:nvSpPr>
        <p:spPr/>
        <p:txBody>
          <a:bodyPr/>
          <a:lstStyle/>
          <a:p>
            <a:r>
              <a:rPr lang="en-US" altLang="en-US"/>
              <a:t>More about Universal Precautions</a:t>
            </a:r>
          </a:p>
        </p:txBody>
      </p:sp>
      <p:sp>
        <p:nvSpPr>
          <p:cNvPr id="3" name="Content Placeholder 2">
            <a:extLst>
              <a:ext uri="{FF2B5EF4-FFF2-40B4-BE49-F238E27FC236}">
                <a16:creationId xmlns:a16="http://schemas.microsoft.com/office/drawing/2014/main" id="{9E7F2C60-C8AE-B646-8808-35D4231D61CC}"/>
              </a:ext>
            </a:extLst>
          </p:cNvPr>
          <p:cNvSpPr>
            <a:spLocks noGrp="1"/>
          </p:cNvSpPr>
          <p:nvPr>
            <p:ph idx="1"/>
          </p:nvPr>
        </p:nvSpPr>
        <p:spPr/>
        <p:txBody>
          <a:bodyPr rtlCol="0">
            <a:normAutofit lnSpcReduction="10000"/>
          </a:bodyPr>
          <a:lstStyle/>
          <a:p>
            <a:pPr fontAlgn="auto">
              <a:spcAft>
                <a:spcPts val="0"/>
              </a:spcAft>
              <a:defRPr/>
            </a:pPr>
            <a:r>
              <a:rPr lang="en-US" dirty="0"/>
              <a:t>Universal precautions involves the use of safety equipment when dealing with situations in which blood or bodily fluids are involved.</a:t>
            </a:r>
          </a:p>
          <a:p>
            <a:pPr fontAlgn="auto">
              <a:spcAft>
                <a:spcPts val="0"/>
              </a:spcAft>
              <a:defRPr/>
            </a:pPr>
            <a:r>
              <a:rPr lang="en-US" dirty="0"/>
              <a:t>Safety equipment includes;</a:t>
            </a:r>
          </a:p>
          <a:p>
            <a:pPr lvl="1" fontAlgn="auto">
              <a:spcAft>
                <a:spcPts val="0"/>
              </a:spcAft>
              <a:defRPr/>
            </a:pPr>
            <a:r>
              <a:rPr lang="en-US" dirty="0"/>
              <a:t>LATEX OR NITRILE GLOVES</a:t>
            </a:r>
          </a:p>
          <a:p>
            <a:pPr lvl="1" fontAlgn="auto">
              <a:spcAft>
                <a:spcPts val="0"/>
              </a:spcAft>
              <a:defRPr/>
            </a:pPr>
            <a:r>
              <a:rPr lang="en-US" dirty="0"/>
              <a:t>CPR SHIELD</a:t>
            </a:r>
          </a:p>
          <a:p>
            <a:pPr marL="457200" lvl="1" indent="0" fontAlgn="auto">
              <a:spcAft>
                <a:spcPts val="0"/>
              </a:spcAft>
              <a:buFont typeface="Wingdings" pitchFamily="2" charset="2"/>
              <a:buNone/>
              <a:defRPr/>
            </a:pPr>
            <a:r>
              <a:rPr lang="en-US"/>
              <a:t>Hand </a:t>
            </a:r>
            <a:r>
              <a:rPr lang="en-US" dirty="0"/>
              <a:t>washing is an integral part or keeping yourself safe </a:t>
            </a:r>
            <a:r>
              <a:rPr lang="en-US"/>
              <a:t>from contamination.</a:t>
            </a:r>
            <a:endParaRPr lang="en-US" dirty="0"/>
          </a:p>
        </p:txBody>
      </p:sp>
      <p:sp>
        <p:nvSpPr>
          <p:cNvPr id="4" name="Slide Number Placeholder 3">
            <a:extLst>
              <a:ext uri="{FF2B5EF4-FFF2-40B4-BE49-F238E27FC236}">
                <a16:creationId xmlns:a16="http://schemas.microsoft.com/office/drawing/2014/main" id="{9B9C4F42-7A2A-FF4B-9F2C-5C5F98972452}"/>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AA29E6CD-43BC-CA4A-A588-B1453730436B}" type="slidenum">
              <a:rPr lang="en-US" altLang="en-US">
                <a:solidFill>
                  <a:srgbClr val="898989"/>
                </a:solidFill>
              </a:rPr>
              <a:pPr/>
              <a:t>40</a:t>
            </a:fld>
            <a:endParaRPr lang="en-US" altLang="en-US">
              <a:solidFill>
                <a:srgbClr val="898989"/>
              </a:solidFill>
            </a:endParaRPr>
          </a:p>
        </p:txBody>
      </p:sp>
    </p:spTree>
  </p:cSld>
  <p:clrMapOvr>
    <a:masterClrMapping/>
  </p:clrMapOvr>
  <p:transition spd="slow">
    <p:push dir="u"/>
    <p:sndAc>
      <p:stSnd>
        <p:snd r:embed="rId2" name="coin.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55735B-03CC-874C-A1B7-E0D74F9614B4}"/>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DE09D834-5A78-934D-A56F-D1B3F7DD516B}" type="slidenum">
              <a:rPr lang="en-US" altLang="en-US">
                <a:solidFill>
                  <a:srgbClr val="898989"/>
                </a:solidFill>
              </a:rPr>
              <a:pPr/>
              <a:t>41</a:t>
            </a:fld>
            <a:endParaRPr lang="en-US" altLang="en-US">
              <a:solidFill>
                <a:srgbClr val="898989"/>
              </a:solidFill>
            </a:endParaRPr>
          </a:p>
        </p:txBody>
      </p:sp>
      <p:pic>
        <p:nvPicPr>
          <p:cNvPr id="26627" name="Picture 4">
            <a:extLst>
              <a:ext uri="{FF2B5EF4-FFF2-40B4-BE49-F238E27FC236}">
                <a16:creationId xmlns:a16="http://schemas.microsoft.com/office/drawing/2014/main" id="{40FA76B2-9A39-B945-90F2-AA2E87AF0A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A26388F-DF52-F146-ADDC-ACE3ED50BA4C}"/>
              </a:ext>
            </a:extLst>
          </p:cNvPr>
          <p:cNvSpPr txBox="1"/>
          <p:nvPr/>
        </p:nvSpPr>
        <p:spPr>
          <a:xfrm>
            <a:off x="327025" y="355600"/>
            <a:ext cx="6454775" cy="368300"/>
          </a:xfrm>
          <a:prstGeom prst="rect">
            <a:avLst/>
          </a:prstGeom>
          <a:noFill/>
        </p:spPr>
        <p:txBody>
          <a:bodyPr>
            <a:spAutoFit/>
          </a:bodyPr>
          <a:lstStyle/>
          <a:p>
            <a:pPr algn="ctr">
              <a:defRPr/>
            </a:pPr>
            <a:r>
              <a:rPr lang="en-US" dirty="0">
                <a:solidFill>
                  <a:srgbClr val="080808"/>
                </a:solidFill>
                <a:effectLst/>
                <a:latin typeface="+mj-lt"/>
              </a:rPr>
              <a:t> FIRE PLAN FOR JACKS CREEK RIDING CENTER</a:t>
            </a:r>
          </a:p>
        </p:txBody>
      </p:sp>
    </p:spTree>
  </p:cSld>
  <p:clrMapOvr>
    <a:masterClrMapping/>
  </p:clrMapOvr>
  <p:transition spd="slow">
    <p:push dir="u"/>
    <p:sndAc>
      <p:stSnd>
        <p:snd r:embed="rId2" name="coin.wav"/>
      </p:stSnd>
    </p:sndAc>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3C21CA6-D38A-A545-9027-FE5D4ADF6F19}"/>
              </a:ext>
            </a:extLst>
          </p:cNvPr>
          <p:cNvSpPr>
            <a:spLocks noGrp="1" noChangeArrowheads="1"/>
          </p:cNvSpPr>
          <p:nvPr>
            <p:ph type="title"/>
          </p:nvPr>
        </p:nvSpPr>
        <p:spPr/>
        <p:txBody>
          <a:bodyPr/>
          <a:lstStyle/>
          <a:p>
            <a:r>
              <a:rPr lang="en-US" altLang="en-US"/>
              <a:t>Tornados</a:t>
            </a:r>
          </a:p>
        </p:txBody>
      </p:sp>
      <p:sp>
        <p:nvSpPr>
          <p:cNvPr id="27651" name="Rectangle 3">
            <a:extLst>
              <a:ext uri="{FF2B5EF4-FFF2-40B4-BE49-F238E27FC236}">
                <a16:creationId xmlns:a16="http://schemas.microsoft.com/office/drawing/2014/main" id="{7C368152-60D8-E047-A367-4904F6E75C27}"/>
              </a:ext>
            </a:extLst>
          </p:cNvPr>
          <p:cNvSpPr>
            <a:spLocks noGrp="1" noChangeArrowheads="1"/>
          </p:cNvSpPr>
          <p:nvPr>
            <p:ph idx="1"/>
          </p:nvPr>
        </p:nvSpPr>
        <p:spPr/>
        <p:txBody>
          <a:bodyPr/>
          <a:lstStyle/>
          <a:p>
            <a:pPr>
              <a:lnSpc>
                <a:spcPct val="80000"/>
              </a:lnSpc>
            </a:pPr>
            <a:r>
              <a:rPr lang="en-US" altLang="en-US" sz="2800"/>
              <a:t>If a tornado warning has been issued for Madison County it is likely that classes for the day will be cancelled.  Call to confirm.</a:t>
            </a:r>
          </a:p>
          <a:p>
            <a:pPr>
              <a:lnSpc>
                <a:spcPct val="80000"/>
              </a:lnSpc>
            </a:pPr>
            <a:r>
              <a:rPr lang="en-US" altLang="en-US" sz="2800"/>
              <a:t>If a tornado is spotted without warning riders will be dismounted and removed to the Tornado Safe Room in the black barn to the south. </a:t>
            </a:r>
          </a:p>
          <a:p>
            <a:pPr>
              <a:lnSpc>
                <a:spcPct val="80000"/>
              </a:lnSpc>
            </a:pPr>
            <a:r>
              <a:rPr lang="en-US" altLang="en-US" sz="2800"/>
              <a:t>Horses will be evacuated from structures and turned out into the outdoor arena.</a:t>
            </a:r>
          </a:p>
          <a:p>
            <a:pPr>
              <a:lnSpc>
                <a:spcPct val="80000"/>
              </a:lnSpc>
            </a:pPr>
            <a:r>
              <a:rPr lang="en-US" altLang="en-US" sz="2800"/>
              <a:t>Everyone will remain in designated safe areas until the all clear is given by the instructor or other emergency personnel.</a:t>
            </a:r>
          </a:p>
        </p:txBody>
      </p:sp>
      <p:sp>
        <p:nvSpPr>
          <p:cNvPr id="2" name="Slide Number Placeholder 1">
            <a:extLst>
              <a:ext uri="{FF2B5EF4-FFF2-40B4-BE49-F238E27FC236}">
                <a16:creationId xmlns:a16="http://schemas.microsoft.com/office/drawing/2014/main" id="{E315A68A-DE7D-DA4A-8029-E77CC8643883}"/>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848505CD-49E1-C146-A299-ADE6A0865EAA}" type="slidenum">
              <a:rPr lang="en-US" altLang="en-US">
                <a:solidFill>
                  <a:srgbClr val="898989"/>
                </a:solidFill>
              </a:rPr>
              <a:pPr/>
              <a:t>42</a:t>
            </a:fld>
            <a:endParaRPr lang="en-US" altLang="en-US">
              <a:solidFill>
                <a:srgbClr val="898989"/>
              </a:solidFill>
            </a:endParaRPr>
          </a:p>
        </p:txBody>
      </p:sp>
      <p:pic>
        <p:nvPicPr>
          <p:cNvPr id="3" name="3755661.wav">
            <a:hlinkClick r:id="" action="ppaction://media"/>
            <a:extLst>
              <a:ext uri="{FF2B5EF4-FFF2-40B4-BE49-F238E27FC236}">
                <a16:creationId xmlns:a16="http://schemas.microsoft.com/office/drawing/2014/main" id="{E67E2B18-538B-FC42-9725-08AD1048CB4E}"/>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077200" y="5715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1"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4578"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2EB849-F259-0242-A22B-535F7E48F53E}"/>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D9A4058C-9FF0-0242-88D0-FD99416B4906}" type="slidenum">
              <a:rPr lang="en-US" altLang="en-US">
                <a:solidFill>
                  <a:srgbClr val="898989"/>
                </a:solidFill>
              </a:rPr>
              <a:pPr/>
              <a:t>43</a:t>
            </a:fld>
            <a:endParaRPr lang="en-US" altLang="en-US">
              <a:solidFill>
                <a:srgbClr val="898989"/>
              </a:solidFill>
            </a:endParaRPr>
          </a:p>
        </p:txBody>
      </p:sp>
      <p:pic>
        <p:nvPicPr>
          <p:cNvPr id="28675" name="Picture 5">
            <a:extLst>
              <a:ext uri="{FF2B5EF4-FFF2-40B4-BE49-F238E27FC236}">
                <a16:creationId xmlns:a16="http://schemas.microsoft.com/office/drawing/2014/main" id="{8F1B2296-9F4E-CA4E-81BB-A857225614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2" name="coin.wav"/>
      </p:stSnd>
    </p:sndAc>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8BBC9FD-A009-2540-B59C-2A69FBCE7CA4}"/>
              </a:ext>
            </a:extLst>
          </p:cNvPr>
          <p:cNvSpPr>
            <a:spLocks noGrp="1" noChangeArrowheads="1"/>
          </p:cNvSpPr>
          <p:nvPr>
            <p:ph type="title"/>
          </p:nvPr>
        </p:nvSpPr>
        <p:spPr/>
        <p:txBody>
          <a:bodyPr/>
          <a:lstStyle/>
          <a:p>
            <a:r>
              <a:rPr lang="en-US" altLang="en-US" sz="4000"/>
              <a:t>Electrical Storms</a:t>
            </a:r>
            <a:br>
              <a:rPr lang="en-US" altLang="en-US" sz="4000"/>
            </a:br>
            <a:r>
              <a:rPr lang="en-US" altLang="en-US" sz="4000"/>
              <a:t>(</a:t>
            </a:r>
            <a:r>
              <a:rPr lang="en-US" altLang="en-US" sz="2800"/>
              <a:t>If riding out of doors.)</a:t>
            </a:r>
            <a:endParaRPr lang="en-US" altLang="en-US" sz="4000"/>
          </a:p>
        </p:txBody>
      </p:sp>
      <p:sp>
        <p:nvSpPr>
          <p:cNvPr id="29699" name="Rectangle 3">
            <a:extLst>
              <a:ext uri="{FF2B5EF4-FFF2-40B4-BE49-F238E27FC236}">
                <a16:creationId xmlns:a16="http://schemas.microsoft.com/office/drawing/2014/main" id="{E24DC6DC-25B0-734E-A154-265345224CFB}"/>
              </a:ext>
            </a:extLst>
          </p:cNvPr>
          <p:cNvSpPr>
            <a:spLocks noGrp="1" noChangeArrowheads="1"/>
          </p:cNvSpPr>
          <p:nvPr>
            <p:ph idx="1"/>
          </p:nvPr>
        </p:nvSpPr>
        <p:spPr/>
        <p:txBody>
          <a:bodyPr/>
          <a:lstStyle/>
          <a:p>
            <a:r>
              <a:rPr lang="en-US" altLang="en-US"/>
              <a:t>At the first sound of thunder the instructor will call a line up and halt.</a:t>
            </a:r>
          </a:p>
          <a:p>
            <a:r>
              <a:rPr lang="en-US" altLang="en-US"/>
              <a:t>The instructor will dismount the riders.</a:t>
            </a:r>
          </a:p>
          <a:p>
            <a:r>
              <a:rPr lang="en-US" altLang="en-US"/>
              <a:t>Riders will leave the arena and move to a safe location.</a:t>
            </a:r>
          </a:p>
          <a:p>
            <a:r>
              <a:rPr lang="en-US" altLang="en-US"/>
              <a:t>Leaders will take the horses to a safe location and wait for further instructions.</a:t>
            </a:r>
          </a:p>
        </p:txBody>
      </p:sp>
      <p:sp>
        <p:nvSpPr>
          <p:cNvPr id="2" name="Slide Number Placeholder 1">
            <a:extLst>
              <a:ext uri="{FF2B5EF4-FFF2-40B4-BE49-F238E27FC236}">
                <a16:creationId xmlns:a16="http://schemas.microsoft.com/office/drawing/2014/main" id="{0CA77577-8F47-B042-BA27-0AC2AC81BA7F}"/>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4F9F8E79-38BD-9E41-9238-62535DB2CE46}" type="slidenum">
              <a:rPr lang="en-US" altLang="en-US">
                <a:solidFill>
                  <a:srgbClr val="898989"/>
                </a:solidFill>
              </a:rPr>
              <a:pPr/>
              <a:t>44</a:t>
            </a:fld>
            <a:endParaRPr lang="en-US" altLang="en-US">
              <a:solidFill>
                <a:srgbClr val="898989"/>
              </a:solidFill>
            </a:endParaRPr>
          </a:p>
        </p:txBody>
      </p:sp>
      <p:pic>
        <p:nvPicPr>
          <p:cNvPr id="3" name="6B91676.wav">
            <a:hlinkClick r:id="" action="ppaction://media"/>
            <a:extLst>
              <a:ext uri="{FF2B5EF4-FFF2-40B4-BE49-F238E27FC236}">
                <a16:creationId xmlns:a16="http://schemas.microsoft.com/office/drawing/2014/main" id="{1DBBDED9-24A7-CC45-8974-AE72D8858ECE}"/>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1534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4E64D671-E563-7446-99A0-0549F4623678}"/>
              </a:ext>
            </a:extLst>
          </p:cNvPr>
          <p:cNvSpPr>
            <a:spLocks noGrp="1" noChangeArrowheads="1"/>
          </p:cNvSpPr>
          <p:nvPr>
            <p:ph type="title"/>
          </p:nvPr>
        </p:nvSpPr>
        <p:spPr/>
        <p:txBody>
          <a:bodyPr/>
          <a:lstStyle/>
          <a:p>
            <a:r>
              <a:rPr lang="en-US" altLang="en-US">
                <a:latin typeface="Times New Roman" panose="02020603050405020304" pitchFamily="18" charset="0"/>
              </a:rPr>
              <a:t>Heat and Humidity</a:t>
            </a:r>
          </a:p>
        </p:txBody>
      </p:sp>
      <p:sp>
        <p:nvSpPr>
          <p:cNvPr id="30723" name="Rectangle 3">
            <a:extLst>
              <a:ext uri="{FF2B5EF4-FFF2-40B4-BE49-F238E27FC236}">
                <a16:creationId xmlns:a16="http://schemas.microsoft.com/office/drawing/2014/main" id="{A55112E7-908D-1049-ADA2-A0A81A9BF064}"/>
              </a:ext>
            </a:extLst>
          </p:cNvPr>
          <p:cNvSpPr>
            <a:spLocks noGrp="1" noChangeArrowheads="1"/>
          </p:cNvSpPr>
          <p:nvPr>
            <p:ph idx="1"/>
          </p:nvPr>
        </p:nvSpPr>
        <p:spPr/>
        <p:txBody>
          <a:bodyPr/>
          <a:lstStyle/>
          <a:p>
            <a:pPr>
              <a:lnSpc>
                <a:spcPct val="90000"/>
              </a:lnSpc>
            </a:pPr>
            <a:r>
              <a:rPr lang="en-US" altLang="en-US">
                <a:latin typeface="Times New Roman" panose="02020603050405020304" pitchFamily="18" charset="0"/>
              </a:rPr>
              <a:t>In summer months sessions will occasionally be cancelled because of a high heat index.  </a:t>
            </a:r>
          </a:p>
          <a:p>
            <a:pPr>
              <a:lnSpc>
                <a:spcPct val="90000"/>
              </a:lnSpc>
            </a:pPr>
            <a:r>
              <a:rPr lang="en-US" altLang="en-US">
                <a:latin typeface="Times New Roman" panose="02020603050405020304" pitchFamily="18" charset="0"/>
              </a:rPr>
              <a:t>If the heat index is 95 degrees or higher sessions will be cancelled due to the danger of heat exhaustion or heat stroke to the riders, volunteers and horses.</a:t>
            </a:r>
          </a:p>
          <a:p>
            <a:pPr>
              <a:lnSpc>
                <a:spcPct val="90000"/>
              </a:lnSpc>
            </a:pPr>
            <a:r>
              <a:rPr lang="en-US" altLang="en-US">
                <a:latin typeface="Times New Roman" panose="02020603050405020304" pitchFamily="18" charset="0"/>
              </a:rPr>
              <a:t>On hot days during lessons, water and cool towels will be available.</a:t>
            </a:r>
          </a:p>
        </p:txBody>
      </p:sp>
      <p:sp>
        <p:nvSpPr>
          <p:cNvPr id="2" name="Slide Number Placeholder 1">
            <a:extLst>
              <a:ext uri="{FF2B5EF4-FFF2-40B4-BE49-F238E27FC236}">
                <a16:creationId xmlns:a16="http://schemas.microsoft.com/office/drawing/2014/main" id="{B6920525-0A48-164B-9075-37054695735B}"/>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4A56E36D-F19E-C749-B5A1-5FEA4F776D8A}" type="slidenum">
              <a:rPr lang="en-US" altLang="en-US">
                <a:solidFill>
                  <a:srgbClr val="898989"/>
                </a:solidFill>
              </a:rPr>
              <a:pPr/>
              <a:t>45</a:t>
            </a:fld>
            <a:endParaRPr lang="en-US" altLang="en-US">
              <a:solidFill>
                <a:srgbClr val="898989"/>
              </a:solidFill>
            </a:endParaRPr>
          </a:p>
        </p:txBody>
      </p:sp>
      <p:pic>
        <p:nvPicPr>
          <p:cNvPr id="3" name="647A676.wav">
            <a:hlinkClick r:id="" action="ppaction://media"/>
            <a:extLst>
              <a:ext uri="{FF2B5EF4-FFF2-40B4-BE49-F238E27FC236}">
                <a16:creationId xmlns:a16="http://schemas.microsoft.com/office/drawing/2014/main" id="{18E6FD82-EF29-5D4F-8D0B-894336EEFAD4}"/>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229600" y="5562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1"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35842"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D1D5AA11-B7FD-BB41-B190-9F4B9E5288DE}"/>
              </a:ext>
            </a:extLst>
          </p:cNvPr>
          <p:cNvSpPr>
            <a:spLocks noGrp="1" noChangeArrowheads="1"/>
          </p:cNvSpPr>
          <p:nvPr>
            <p:ph type="title"/>
          </p:nvPr>
        </p:nvSpPr>
        <p:spPr>
          <a:xfrm>
            <a:off x="457200" y="-76200"/>
            <a:ext cx="8229600" cy="1371600"/>
          </a:xfrm>
        </p:spPr>
        <p:txBody>
          <a:bodyPr/>
          <a:lstStyle/>
          <a:p>
            <a:r>
              <a:rPr lang="en-US" altLang="en-US" sz="4000"/>
              <a:t>Horse Care for Extreme Heat</a:t>
            </a:r>
          </a:p>
        </p:txBody>
      </p:sp>
      <p:sp>
        <p:nvSpPr>
          <p:cNvPr id="31747" name="Rectangle 3">
            <a:extLst>
              <a:ext uri="{FF2B5EF4-FFF2-40B4-BE49-F238E27FC236}">
                <a16:creationId xmlns:a16="http://schemas.microsoft.com/office/drawing/2014/main" id="{1F606009-B703-0645-B37B-95A26B2DC01F}"/>
              </a:ext>
            </a:extLst>
          </p:cNvPr>
          <p:cNvSpPr>
            <a:spLocks noGrp="1" noChangeArrowheads="1"/>
          </p:cNvSpPr>
          <p:nvPr>
            <p:ph idx="1"/>
          </p:nvPr>
        </p:nvSpPr>
        <p:spPr>
          <a:xfrm>
            <a:off x="457200" y="1312863"/>
            <a:ext cx="8229600" cy="4191000"/>
          </a:xfrm>
        </p:spPr>
        <p:txBody>
          <a:bodyPr/>
          <a:lstStyle/>
          <a:p>
            <a:pPr>
              <a:lnSpc>
                <a:spcPct val="80000"/>
              </a:lnSpc>
            </a:pPr>
            <a:r>
              <a:rPr lang="en-US" altLang="en-US" sz="2400"/>
              <a:t>If a horse is noticed to be in distress with elevated respiration and body temperature remember that the best thing to do is get the horse into a cool shaded area and run cool water directly onto the horse’s body.  </a:t>
            </a:r>
          </a:p>
          <a:p>
            <a:pPr>
              <a:lnSpc>
                <a:spcPct val="80000"/>
              </a:lnSpc>
            </a:pPr>
            <a:r>
              <a:rPr lang="en-US" altLang="en-US" sz="2400"/>
              <a:t>The areas under the throat and on the chest are good areas for fast cooling.</a:t>
            </a:r>
          </a:p>
          <a:p>
            <a:pPr>
              <a:lnSpc>
                <a:spcPct val="80000"/>
              </a:lnSpc>
            </a:pPr>
            <a:r>
              <a:rPr lang="en-US" altLang="en-US" sz="2400"/>
              <a:t>Ice may also be applied.</a:t>
            </a:r>
          </a:p>
          <a:p>
            <a:pPr>
              <a:lnSpc>
                <a:spcPct val="80000"/>
              </a:lnSpc>
            </a:pPr>
            <a:r>
              <a:rPr lang="en-US" altLang="en-US" sz="2400"/>
              <a:t>When the horse feels cool to the touch, scrape off the water and place him in his stall with a fan to keep him cool.  Regular checks should be made for an hour.</a:t>
            </a:r>
          </a:p>
          <a:p>
            <a:pPr>
              <a:lnSpc>
                <a:spcPct val="80000"/>
              </a:lnSpc>
            </a:pPr>
            <a:r>
              <a:rPr lang="en-US" altLang="en-US" sz="2400"/>
              <a:t>Do not feed or water an overheated horse without authorization from the Head Wrangler.</a:t>
            </a:r>
          </a:p>
          <a:p>
            <a:pPr>
              <a:lnSpc>
                <a:spcPct val="80000"/>
              </a:lnSpc>
            </a:pPr>
            <a:r>
              <a:rPr lang="en-US" altLang="en-US" sz="2400"/>
              <a:t>If the horse does not respond quickly to the above procedures call one of the vets whose numbers are posted.</a:t>
            </a:r>
          </a:p>
        </p:txBody>
      </p:sp>
      <p:sp>
        <p:nvSpPr>
          <p:cNvPr id="2" name="Slide Number Placeholder 1">
            <a:extLst>
              <a:ext uri="{FF2B5EF4-FFF2-40B4-BE49-F238E27FC236}">
                <a16:creationId xmlns:a16="http://schemas.microsoft.com/office/drawing/2014/main" id="{41973FE5-3618-0048-BB2C-FB52B3486C98}"/>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A7B603C7-5283-D048-A4E0-F04160D9484E}" type="slidenum">
              <a:rPr lang="en-US" altLang="en-US">
                <a:solidFill>
                  <a:srgbClr val="898989"/>
                </a:solidFill>
              </a:rPr>
              <a:pPr/>
              <a:t>46</a:t>
            </a:fld>
            <a:endParaRPr lang="en-US" altLang="en-US">
              <a:solidFill>
                <a:srgbClr val="898989"/>
              </a:solidFill>
            </a:endParaRPr>
          </a:p>
        </p:txBody>
      </p:sp>
      <p:pic>
        <p:nvPicPr>
          <p:cNvPr id="3" name="6F46692.wav">
            <a:hlinkClick r:id="" action="ppaction://media"/>
            <a:extLst>
              <a:ext uri="{FF2B5EF4-FFF2-40B4-BE49-F238E27FC236}">
                <a16:creationId xmlns:a16="http://schemas.microsoft.com/office/drawing/2014/main" id="{B48DF486-7A53-4240-92B7-C9613DB34190}"/>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229600" y="5181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additive="base">
                                        <p:cTn id="7" dur="500" fill="hold"/>
                                        <p:tgtEl>
                                          <p:spTgt spid="37890"/>
                                        </p:tgtEl>
                                        <p:attrNameLst>
                                          <p:attrName>ppt_x</p:attrName>
                                        </p:attrNameLst>
                                      </p:cBhvr>
                                      <p:tavLst>
                                        <p:tav tm="0">
                                          <p:val>
                                            <p:strVal val="#ppt_x"/>
                                          </p:val>
                                        </p:tav>
                                        <p:tav tm="100000">
                                          <p:val>
                                            <p:strVal val="#ppt_x"/>
                                          </p:val>
                                        </p:tav>
                                      </p:tavLst>
                                    </p:anim>
                                    <p:anim calcmode="lin" valueType="num">
                                      <p:cBhvr additive="base">
                                        <p:cTn id="8" dur="500" fill="hold"/>
                                        <p:tgtEl>
                                          <p:spTgt spid="3789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mediacall" presetSubtype="0" fill="hold" nodeType="clickEffect">
                                  <p:stCondLst>
                                    <p:cond delay="0"/>
                                  </p:stCondLst>
                                  <p:childTnLst>
                                    <p:cmd type="call" cmd="playFrom(0.0)">
                                      <p:cBhvr>
                                        <p:cTn id="13" dur="1"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3789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52F262-8EB2-1C4B-AFE3-F94179585845}"/>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95E7EE8C-689A-8446-82A4-B7CEF4D159F0}" type="slidenum">
              <a:rPr lang="en-US" altLang="en-US">
                <a:solidFill>
                  <a:srgbClr val="898989"/>
                </a:solidFill>
              </a:rPr>
              <a:pPr/>
              <a:t>47</a:t>
            </a:fld>
            <a:endParaRPr lang="en-US" altLang="en-US">
              <a:solidFill>
                <a:srgbClr val="898989"/>
              </a:solidFill>
            </a:endParaRPr>
          </a:p>
        </p:txBody>
      </p:sp>
      <p:graphicFrame>
        <p:nvGraphicFramePr>
          <p:cNvPr id="5" name="Table 4">
            <a:extLst>
              <a:ext uri="{FF2B5EF4-FFF2-40B4-BE49-F238E27FC236}">
                <a16:creationId xmlns:a16="http://schemas.microsoft.com/office/drawing/2014/main" id="{31E6EB93-DD79-3D4A-BA4C-36DC09927126}"/>
              </a:ext>
            </a:extLst>
          </p:cNvPr>
          <p:cNvGraphicFramePr>
            <a:graphicFrameLocks noGrp="1"/>
          </p:cNvGraphicFramePr>
          <p:nvPr/>
        </p:nvGraphicFramePr>
        <p:xfrm>
          <a:off x="-3886200" y="4572000"/>
          <a:ext cx="3657600" cy="1143000"/>
        </p:xfrm>
        <a:graphic>
          <a:graphicData uri="http://schemas.openxmlformats.org/drawingml/2006/table">
            <a:tbl>
              <a:tblPr/>
              <a:tblGrid>
                <a:gridCol w="19431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tblGrid>
              <a:tr h="228600">
                <a:tc>
                  <a:txBody>
                    <a:bodyPr/>
                    <a:lstStyle/>
                    <a:p>
                      <a:pPr marR="0" indent="0" algn="l" rtl="0">
                        <a:lnSpc>
                          <a:spcPct val="119000"/>
                        </a:lnSpc>
                        <a:spcBef>
                          <a:spcPts val="0"/>
                        </a:spcBef>
                        <a:spcAft>
                          <a:spcPts val="600"/>
                        </a:spcAft>
                      </a:pPr>
                      <a:r>
                        <a:rPr lang="en-US" sz="1200" kern="1400" dirty="0">
                          <a:solidFill>
                            <a:srgbClr val="000000"/>
                          </a:solidFill>
                          <a:effectLst/>
                          <a:latin typeface="Times New Roman"/>
                        </a:rPr>
                        <a:t>Rider Height</a:t>
                      </a:r>
                      <a:endParaRPr lang="en-US" sz="1000" kern="1400" dirty="0">
                        <a:solidFill>
                          <a:srgbClr val="000000"/>
                        </a:solidFill>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200" kern="1400">
                          <a:solidFill>
                            <a:srgbClr val="000000"/>
                          </a:solidFill>
                          <a:effectLst/>
                          <a:latin typeface="Times New Roman"/>
                        </a:rPr>
                        <a:t>Maximum weight</a:t>
                      </a:r>
                      <a:endParaRPr lang="en-US" sz="1000" kern="1400">
                        <a:solidFill>
                          <a:srgbClr val="000000"/>
                        </a:solidFill>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8600">
                <a:tc>
                  <a:txBody>
                    <a:bodyPr/>
                    <a:lstStyle/>
                    <a:p>
                      <a:pPr marR="0" indent="0" algn="l" rtl="0">
                        <a:lnSpc>
                          <a:spcPct val="119000"/>
                        </a:lnSpc>
                        <a:spcBef>
                          <a:spcPts val="0"/>
                        </a:spcBef>
                        <a:spcAft>
                          <a:spcPts val="600"/>
                        </a:spcAft>
                      </a:pPr>
                      <a:r>
                        <a:rPr lang="en-US" sz="1200" kern="1400">
                          <a:solidFill>
                            <a:srgbClr val="000000"/>
                          </a:solidFill>
                          <a:effectLst/>
                          <a:latin typeface="Times New Roman"/>
                        </a:rPr>
                        <a:t>Under 5’0” tall</a:t>
                      </a:r>
                      <a:endParaRPr lang="en-US" sz="1000" kern="1400">
                        <a:solidFill>
                          <a:srgbClr val="000000"/>
                        </a:solidFill>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200" kern="1400">
                          <a:solidFill>
                            <a:srgbClr val="000000"/>
                          </a:solidFill>
                          <a:effectLst/>
                          <a:latin typeface="Times New Roman"/>
                        </a:rPr>
                        <a:t>150 lbs.</a:t>
                      </a:r>
                      <a:endParaRPr lang="en-US" sz="1000" kern="1400">
                        <a:solidFill>
                          <a:srgbClr val="000000"/>
                        </a:solidFill>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8600">
                <a:tc>
                  <a:txBody>
                    <a:bodyPr/>
                    <a:lstStyle/>
                    <a:p>
                      <a:pPr marR="0" indent="0" algn="l" rtl="0">
                        <a:lnSpc>
                          <a:spcPct val="119000"/>
                        </a:lnSpc>
                        <a:spcBef>
                          <a:spcPts val="0"/>
                        </a:spcBef>
                        <a:spcAft>
                          <a:spcPts val="600"/>
                        </a:spcAft>
                      </a:pPr>
                      <a:r>
                        <a:rPr lang="en-US" sz="1200" kern="1400">
                          <a:solidFill>
                            <a:srgbClr val="000000"/>
                          </a:solidFill>
                          <a:effectLst/>
                          <a:latin typeface="Times New Roman"/>
                        </a:rPr>
                        <a:t>5’ to 5’6” tall</a:t>
                      </a:r>
                      <a:endParaRPr lang="en-US" sz="1000" kern="1400">
                        <a:solidFill>
                          <a:srgbClr val="000000"/>
                        </a:solidFill>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200" kern="1400" dirty="0">
                          <a:solidFill>
                            <a:srgbClr val="000000"/>
                          </a:solidFill>
                          <a:effectLst/>
                          <a:latin typeface="Times New Roman"/>
                        </a:rPr>
                        <a:t>175 lbs.</a:t>
                      </a:r>
                      <a:endParaRPr lang="en-US" sz="1000" kern="1400" dirty="0">
                        <a:solidFill>
                          <a:srgbClr val="000000"/>
                        </a:solidFill>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8600">
                <a:tc>
                  <a:txBody>
                    <a:bodyPr/>
                    <a:lstStyle/>
                    <a:p>
                      <a:pPr marR="0" indent="0" algn="l" rtl="0">
                        <a:lnSpc>
                          <a:spcPct val="119000"/>
                        </a:lnSpc>
                        <a:spcBef>
                          <a:spcPts val="0"/>
                        </a:spcBef>
                        <a:spcAft>
                          <a:spcPts val="600"/>
                        </a:spcAft>
                      </a:pPr>
                      <a:r>
                        <a:rPr lang="en-US" sz="1200" kern="1400">
                          <a:solidFill>
                            <a:srgbClr val="000000"/>
                          </a:solidFill>
                          <a:effectLst/>
                          <a:latin typeface="Times New Roman"/>
                        </a:rPr>
                        <a:t>5’7” to 6’ tall</a:t>
                      </a:r>
                      <a:endParaRPr lang="en-US" sz="1000" kern="1400">
                        <a:solidFill>
                          <a:srgbClr val="000000"/>
                        </a:solidFill>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200" kern="1400">
                          <a:solidFill>
                            <a:srgbClr val="000000"/>
                          </a:solidFill>
                          <a:effectLst/>
                          <a:latin typeface="Times New Roman"/>
                        </a:rPr>
                        <a:t>200 lbs</a:t>
                      </a:r>
                      <a:endParaRPr lang="en-US" sz="1000" kern="1400">
                        <a:solidFill>
                          <a:srgbClr val="000000"/>
                        </a:solidFill>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8600">
                <a:tc>
                  <a:txBody>
                    <a:bodyPr/>
                    <a:lstStyle/>
                    <a:p>
                      <a:pPr marR="0" indent="0" algn="l" rtl="0">
                        <a:lnSpc>
                          <a:spcPct val="119000"/>
                        </a:lnSpc>
                        <a:spcBef>
                          <a:spcPts val="0"/>
                        </a:spcBef>
                        <a:spcAft>
                          <a:spcPts val="600"/>
                        </a:spcAft>
                      </a:pPr>
                      <a:r>
                        <a:rPr lang="en-US" sz="1200" kern="1400">
                          <a:solidFill>
                            <a:srgbClr val="000000"/>
                          </a:solidFill>
                          <a:effectLst/>
                          <a:latin typeface="Times New Roman"/>
                        </a:rPr>
                        <a:t>6’1” to 6’5” tall</a:t>
                      </a:r>
                      <a:endParaRPr lang="en-US" sz="1000" kern="1400">
                        <a:solidFill>
                          <a:srgbClr val="000000"/>
                        </a:solidFill>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0"/>
                        </a:spcAft>
                      </a:pPr>
                      <a:r>
                        <a:rPr lang="en-US" sz="1200" kern="1400" dirty="0">
                          <a:solidFill>
                            <a:srgbClr val="000000"/>
                          </a:solidFill>
                          <a:effectLst/>
                          <a:latin typeface="Times New Roman"/>
                        </a:rPr>
                        <a:t>250 </a:t>
                      </a:r>
                      <a:r>
                        <a:rPr lang="en-US" sz="1200" kern="1400" dirty="0" err="1">
                          <a:solidFill>
                            <a:srgbClr val="000000"/>
                          </a:solidFill>
                          <a:effectLst/>
                          <a:latin typeface="Times New Roman"/>
                        </a:rPr>
                        <a:t>lbs</a:t>
                      </a:r>
                      <a:endParaRPr lang="en-US" sz="1000" kern="1400" dirty="0">
                        <a:solidFill>
                          <a:srgbClr val="000000"/>
                        </a:solidFill>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9719" name="Rectangle 1">
            <a:extLst>
              <a:ext uri="{FF2B5EF4-FFF2-40B4-BE49-F238E27FC236}">
                <a16:creationId xmlns:a16="http://schemas.microsoft.com/office/drawing/2014/main" id="{99574614-8217-B546-9435-A31131FC8DA1}"/>
              </a:ext>
            </a:extLst>
          </p:cNvPr>
          <p:cNvSpPr>
            <a:spLocks noChangeArrowheads="1"/>
          </p:cNvSpPr>
          <p:nvPr/>
        </p:nvSpPr>
        <p:spPr bwMode="auto">
          <a:xfrm>
            <a:off x="266700" y="136525"/>
            <a:ext cx="8610600" cy="658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Clr>
                <a:schemeClr val="hlink"/>
              </a:buClr>
              <a:buSzPct val="65000"/>
              <a:buFont typeface="Wingdings" pitchFamily="2" charset="2"/>
              <a:buChar char="n"/>
              <a:defRPr sz="3200">
                <a:solidFill>
                  <a:schemeClr val="tx1"/>
                </a:solidFill>
                <a:latin typeface="Arial Unicode MS" pitchFamily="34" charset="-128"/>
              </a:defRPr>
            </a:lvl1pPr>
            <a:lvl2pPr marL="742950" indent="-285750">
              <a:spcBef>
                <a:spcPct val="20000"/>
              </a:spcBef>
              <a:buClr>
                <a:schemeClr val="folHlink"/>
              </a:buClr>
              <a:buSzPct val="65000"/>
              <a:buFont typeface="Wingdings" pitchFamily="2" charset="2"/>
              <a:buChar char="n"/>
              <a:defRPr sz="2800">
                <a:solidFill>
                  <a:schemeClr val="tx1"/>
                </a:solidFill>
                <a:latin typeface="Arial Unicode MS" pitchFamily="34" charset="-128"/>
              </a:defRPr>
            </a:lvl2pPr>
            <a:lvl3pPr marL="1143000" indent="-228600">
              <a:spcBef>
                <a:spcPct val="20000"/>
              </a:spcBef>
              <a:buClr>
                <a:schemeClr val="hlink"/>
              </a:buClr>
              <a:buSzPct val="65000"/>
              <a:buFont typeface="Wingdings" pitchFamily="2" charset="2"/>
              <a:buChar char="n"/>
              <a:defRPr sz="2400">
                <a:solidFill>
                  <a:schemeClr val="tx1"/>
                </a:solidFill>
                <a:latin typeface="Arial Unicode MS" pitchFamily="34" charset="-128"/>
              </a:defRPr>
            </a:lvl3pPr>
            <a:lvl4pPr marL="1600200" indent="-228600">
              <a:spcBef>
                <a:spcPct val="20000"/>
              </a:spcBef>
              <a:buClr>
                <a:schemeClr val="folHlink"/>
              </a:buClr>
              <a:buSzPct val="65000"/>
              <a:buFont typeface="Wingdings" pitchFamily="2" charset="2"/>
              <a:buChar char="n"/>
              <a:defRPr sz="2000">
                <a:solidFill>
                  <a:schemeClr val="tx1"/>
                </a:solidFill>
                <a:latin typeface="Arial Unicode MS" pitchFamily="34" charset="-128"/>
              </a:defRPr>
            </a:lvl4pPr>
            <a:lvl5pPr marL="2057400" indent="-228600">
              <a:spcBef>
                <a:spcPct val="20000"/>
              </a:spcBef>
              <a:buClr>
                <a:schemeClr val="hlink"/>
              </a:buClr>
              <a:buSzPct val="65000"/>
              <a:buFont typeface="Wingdings" pitchFamily="2" charset="2"/>
              <a:buChar char="n"/>
              <a:defRPr sz="2000">
                <a:solidFill>
                  <a:schemeClr val="tx1"/>
                </a:solidFill>
                <a:latin typeface="Arial Unicode MS" pitchFamily="34" charset="-128"/>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Unicode MS" pitchFamily="34" charset="-128"/>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Unicode MS" pitchFamily="34" charset="-128"/>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Unicode MS" pitchFamily="34" charset="-128"/>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Unicode MS" pitchFamily="34" charset="-128"/>
              </a:defRPr>
            </a:lvl9pPr>
          </a:lstStyle>
          <a:p>
            <a:pPr algn="ctr">
              <a:spcBef>
                <a:spcPct val="0"/>
              </a:spcBef>
              <a:buClrTx/>
              <a:buSzTx/>
              <a:buFontTx/>
              <a:buNone/>
              <a:defRPr/>
            </a:pPr>
            <a:r>
              <a:rPr lang="en-US" altLang="en-US" sz="2400" b="1" dirty="0">
                <a:effectLst/>
                <a:latin typeface="+mj-lt"/>
              </a:rPr>
              <a:t>RIDER WEIGHT POLICY</a:t>
            </a:r>
            <a:endParaRPr lang="en-US" altLang="en-US" sz="2400" dirty="0">
              <a:effectLst/>
              <a:latin typeface="+mj-lt"/>
            </a:endParaRPr>
          </a:p>
          <a:p>
            <a:pPr>
              <a:spcBef>
                <a:spcPct val="0"/>
              </a:spcBef>
              <a:buClrTx/>
              <a:buSzTx/>
              <a:buFontTx/>
              <a:buNone/>
              <a:defRPr/>
            </a:pPr>
            <a:r>
              <a:rPr lang="en-US" altLang="en-US" sz="1200" b="1" dirty="0">
                <a:effectLst/>
                <a:latin typeface="+mj-lt"/>
              </a:rPr>
              <a:t> </a:t>
            </a:r>
            <a:endParaRPr lang="en-US" altLang="en-US" sz="800" dirty="0">
              <a:effectLst/>
              <a:latin typeface="+mj-lt"/>
            </a:endParaRPr>
          </a:p>
          <a:p>
            <a:pPr>
              <a:spcBef>
                <a:spcPct val="0"/>
              </a:spcBef>
              <a:buClrTx/>
              <a:buSzTx/>
              <a:buFontTx/>
              <a:buNone/>
              <a:defRPr/>
            </a:pPr>
            <a:r>
              <a:rPr lang="en-US" altLang="en-US" sz="1400" dirty="0">
                <a:effectLst/>
                <a:latin typeface="+mn-lt"/>
              </a:rPr>
              <a:t>KFTHC will adhere to the following guidelines when making decisions regarding rider weight.  Each guideline is in place so that every member of the team (horse, rider and volunteer) may have a safe experience.  Horse health, a rider’s weight distribution, a rider’s ability to dismount without hurting the horse and each volunteer’s ability to safely  assist a rider are all very important considerations. </a:t>
            </a:r>
          </a:p>
          <a:p>
            <a:pPr>
              <a:spcBef>
                <a:spcPct val="0"/>
              </a:spcBef>
              <a:buClrTx/>
              <a:buSzTx/>
              <a:buFontTx/>
              <a:buNone/>
              <a:defRPr/>
            </a:pPr>
            <a:r>
              <a:rPr lang="en-US" altLang="en-US" sz="1400" dirty="0">
                <a:effectLst/>
                <a:latin typeface="+mn-lt"/>
              </a:rPr>
              <a:t> </a:t>
            </a:r>
          </a:p>
          <a:p>
            <a:pPr>
              <a:spcBef>
                <a:spcPct val="0"/>
              </a:spcBef>
              <a:buClrTx/>
              <a:buSzTx/>
              <a:buFontTx/>
              <a:buNone/>
              <a:defRPr/>
            </a:pPr>
            <a:r>
              <a:rPr lang="en-US" altLang="en-US" sz="1400" dirty="0">
                <a:effectLst/>
                <a:latin typeface="+mn-lt"/>
              </a:rPr>
              <a:t>Each horse will be evaluated as an individual and assigned a maximum carrying weight.  Considerations will be made to age and health/soundness.</a:t>
            </a:r>
          </a:p>
          <a:p>
            <a:pPr>
              <a:spcBef>
                <a:spcPct val="0"/>
              </a:spcBef>
              <a:buClrTx/>
              <a:buSzTx/>
              <a:buFontTx/>
              <a:buNone/>
              <a:defRPr/>
            </a:pPr>
            <a:endParaRPr lang="en-US" altLang="en-US" sz="1400" dirty="0">
              <a:effectLst/>
              <a:latin typeface="+mn-lt"/>
            </a:endParaRPr>
          </a:p>
          <a:p>
            <a:pPr>
              <a:spcBef>
                <a:spcPct val="0"/>
              </a:spcBef>
              <a:buClrTx/>
              <a:buSzTx/>
              <a:buFontTx/>
              <a:buNone/>
              <a:defRPr/>
            </a:pPr>
            <a:r>
              <a:rPr lang="en-US" altLang="en-US" sz="1400" dirty="0">
                <a:effectLst/>
                <a:latin typeface="+mn-lt"/>
              </a:rPr>
              <a:t>Each rider will be evaluated as an individual.  Considerations will be made for the rider’s height, range of motion, balance and ability to dismount independently.</a:t>
            </a:r>
          </a:p>
          <a:p>
            <a:pPr>
              <a:spcBef>
                <a:spcPct val="0"/>
              </a:spcBef>
              <a:buClrTx/>
              <a:buSzTx/>
              <a:buFontTx/>
              <a:buNone/>
              <a:defRPr/>
            </a:pPr>
            <a:endParaRPr lang="en-US" altLang="en-US" sz="1400" dirty="0">
              <a:effectLst/>
              <a:latin typeface="+mn-lt"/>
            </a:endParaRPr>
          </a:p>
          <a:p>
            <a:pPr>
              <a:spcBef>
                <a:spcPct val="0"/>
              </a:spcBef>
              <a:buClrTx/>
              <a:buSzTx/>
              <a:buFontTx/>
              <a:buNone/>
              <a:defRPr/>
            </a:pPr>
            <a:r>
              <a:rPr lang="en-US" altLang="en-US" sz="1400" dirty="0">
                <a:effectLst/>
                <a:latin typeface="+mn-lt"/>
              </a:rPr>
              <a:t>Each team will be evaluated to ensure that an appropriate volunteer/instructor is available to complete all emergency procedures including an emergency dismount.</a:t>
            </a:r>
          </a:p>
          <a:p>
            <a:pPr>
              <a:spcBef>
                <a:spcPct val="0"/>
              </a:spcBef>
              <a:buClrTx/>
              <a:buSzTx/>
              <a:buFontTx/>
              <a:buNone/>
              <a:defRPr/>
            </a:pPr>
            <a:endParaRPr lang="en-US" altLang="en-US" sz="1400" dirty="0">
              <a:effectLst/>
              <a:latin typeface="+mn-lt"/>
            </a:endParaRPr>
          </a:p>
          <a:p>
            <a:pPr>
              <a:spcBef>
                <a:spcPct val="0"/>
              </a:spcBef>
              <a:buClrTx/>
              <a:buSzTx/>
              <a:buFontTx/>
              <a:buNone/>
              <a:defRPr/>
            </a:pPr>
            <a:r>
              <a:rPr lang="en-US" altLang="en-US" sz="1400" dirty="0">
                <a:effectLst/>
                <a:latin typeface="+mn-lt"/>
              </a:rPr>
              <a:t>In general, the following rider height to weight ratios will be followed.</a:t>
            </a:r>
          </a:p>
          <a:p>
            <a:pPr>
              <a:spcBef>
                <a:spcPct val="0"/>
              </a:spcBef>
              <a:buClrTx/>
              <a:buSzTx/>
              <a:buFontTx/>
              <a:buNone/>
              <a:defRPr/>
            </a:pPr>
            <a:endParaRPr lang="en-US" altLang="en-US" sz="1400" dirty="0">
              <a:effectLst/>
              <a:latin typeface="+mn-lt"/>
            </a:endParaRPr>
          </a:p>
          <a:p>
            <a:pPr algn="ctr">
              <a:spcBef>
                <a:spcPct val="0"/>
              </a:spcBef>
              <a:buClrTx/>
              <a:buSzTx/>
              <a:buFontTx/>
              <a:buNone/>
              <a:defRPr/>
            </a:pPr>
            <a:r>
              <a:rPr lang="en-US" altLang="en-US" sz="1400" dirty="0">
                <a:effectLst/>
                <a:latin typeface="+mn-lt"/>
              </a:rPr>
              <a:t>RIDER HEIGHT              MAXIMUM WEIGHT</a:t>
            </a:r>
          </a:p>
          <a:p>
            <a:pPr algn="ctr">
              <a:spcBef>
                <a:spcPct val="0"/>
              </a:spcBef>
              <a:buClrTx/>
              <a:buSzTx/>
              <a:buFontTx/>
              <a:buNone/>
              <a:defRPr/>
            </a:pPr>
            <a:r>
              <a:rPr lang="en-US" altLang="en-US" sz="1400" dirty="0">
                <a:effectLst/>
                <a:latin typeface="+mn-lt"/>
              </a:rPr>
              <a:t>Under 5’ tall                                       150 </a:t>
            </a:r>
            <a:r>
              <a:rPr lang="en-US" altLang="en-US" sz="1400" dirty="0" err="1">
                <a:effectLst/>
                <a:latin typeface="+mn-lt"/>
              </a:rPr>
              <a:t>lbs</a:t>
            </a:r>
            <a:endParaRPr lang="en-US" altLang="en-US" sz="1400" dirty="0">
              <a:effectLst/>
              <a:latin typeface="+mn-lt"/>
            </a:endParaRPr>
          </a:p>
          <a:p>
            <a:pPr algn="ctr">
              <a:spcBef>
                <a:spcPct val="0"/>
              </a:spcBef>
              <a:buClrTx/>
              <a:buSzTx/>
              <a:buFontTx/>
              <a:buNone/>
              <a:defRPr/>
            </a:pPr>
            <a:r>
              <a:rPr lang="en-US" altLang="en-US" sz="1400" dirty="0">
                <a:effectLst/>
                <a:latin typeface="+mn-lt"/>
              </a:rPr>
              <a:t>5’ TO 5’6”  ta;;1                                  175 </a:t>
            </a:r>
            <a:r>
              <a:rPr lang="en-US" altLang="en-US" sz="1400" dirty="0" err="1">
                <a:effectLst/>
                <a:latin typeface="+mn-lt"/>
              </a:rPr>
              <a:t>lbs</a:t>
            </a:r>
            <a:endParaRPr lang="en-US" altLang="en-US" sz="1400" dirty="0">
              <a:effectLst/>
              <a:latin typeface="+mn-lt"/>
            </a:endParaRPr>
          </a:p>
          <a:p>
            <a:pPr algn="ctr">
              <a:spcBef>
                <a:spcPct val="0"/>
              </a:spcBef>
              <a:buClrTx/>
              <a:buSzTx/>
              <a:buFontTx/>
              <a:buNone/>
              <a:defRPr/>
            </a:pPr>
            <a:r>
              <a:rPr lang="en-US" altLang="en-US" sz="1400" dirty="0">
                <a:effectLst/>
                <a:latin typeface="+mn-lt"/>
              </a:rPr>
              <a:t>5’7” to 6’ tall                                       200 </a:t>
            </a:r>
            <a:r>
              <a:rPr lang="en-US" altLang="en-US" sz="1400" dirty="0" err="1">
                <a:effectLst/>
                <a:latin typeface="+mn-lt"/>
              </a:rPr>
              <a:t>lbs</a:t>
            </a:r>
            <a:endParaRPr lang="en-US" altLang="en-US" sz="1400" dirty="0">
              <a:effectLst/>
              <a:latin typeface="+mn-lt"/>
            </a:endParaRPr>
          </a:p>
          <a:p>
            <a:pPr algn="ctr">
              <a:spcBef>
                <a:spcPct val="0"/>
              </a:spcBef>
              <a:buClrTx/>
              <a:buSzTx/>
              <a:buFontTx/>
              <a:buNone/>
              <a:defRPr/>
            </a:pPr>
            <a:r>
              <a:rPr lang="en-US" altLang="en-US" sz="1400" dirty="0">
                <a:effectLst/>
                <a:latin typeface="+mn-lt"/>
              </a:rPr>
              <a:t>6’1” to 6’5” tall                                   250 </a:t>
            </a:r>
            <a:r>
              <a:rPr lang="en-US" altLang="en-US" sz="1400" dirty="0" err="1">
                <a:effectLst/>
                <a:latin typeface="+mn-lt"/>
              </a:rPr>
              <a:t>lbs</a:t>
            </a:r>
            <a:endParaRPr lang="en-US" altLang="en-US" sz="1400" dirty="0">
              <a:effectLst/>
              <a:latin typeface="+mn-lt"/>
            </a:endParaRPr>
          </a:p>
          <a:p>
            <a:pPr>
              <a:spcBef>
                <a:spcPct val="0"/>
              </a:spcBef>
              <a:buClrTx/>
              <a:buSzTx/>
              <a:buFontTx/>
              <a:buNone/>
              <a:defRPr/>
            </a:pPr>
            <a:endParaRPr lang="en-US" altLang="en-US" sz="1400" dirty="0">
              <a:effectLst/>
              <a:latin typeface="+mn-lt"/>
            </a:endParaRPr>
          </a:p>
          <a:p>
            <a:pPr>
              <a:spcBef>
                <a:spcPct val="0"/>
              </a:spcBef>
              <a:buClrTx/>
              <a:buSzTx/>
              <a:buFontTx/>
              <a:buNone/>
              <a:defRPr/>
            </a:pPr>
            <a:r>
              <a:rPr lang="en-US" altLang="en-US" sz="1400" dirty="0">
                <a:effectLst/>
                <a:latin typeface="+mn-lt"/>
              </a:rPr>
              <a:t>The maximum amount of weight each horse can carry is determined using the following formula:</a:t>
            </a:r>
          </a:p>
          <a:p>
            <a:pPr>
              <a:spcBef>
                <a:spcPct val="0"/>
              </a:spcBef>
              <a:buClrTx/>
              <a:buSzTx/>
              <a:buFontTx/>
              <a:buNone/>
              <a:defRPr/>
            </a:pPr>
            <a:r>
              <a:rPr lang="en-US" altLang="en-US" sz="1400" dirty="0">
                <a:effectLst/>
                <a:latin typeface="+mn-lt"/>
              </a:rPr>
              <a:t>20% of the horse’s weight minus the weight of tack minus 10 </a:t>
            </a:r>
            <a:r>
              <a:rPr lang="en-US" altLang="en-US" sz="1400" dirty="0" err="1">
                <a:effectLst/>
                <a:latin typeface="+mn-lt"/>
              </a:rPr>
              <a:t>lbs</a:t>
            </a:r>
            <a:r>
              <a:rPr lang="en-US" altLang="en-US" sz="1400" dirty="0">
                <a:effectLst/>
                <a:latin typeface="+mn-lt"/>
              </a:rPr>
              <a:t> for degrees of unbalanced rider movement.  (Unbalanced rider movement is determined through instructor observation while rider is mounted and through a balance exam while non-mounted.) Other considerations are observation of equine movement while carrying weight and veterinary input.</a:t>
            </a:r>
          </a:p>
          <a:p>
            <a:pPr>
              <a:spcBef>
                <a:spcPct val="0"/>
              </a:spcBef>
              <a:buClrTx/>
              <a:buSzTx/>
              <a:buFontTx/>
              <a:buNone/>
              <a:defRPr/>
            </a:pPr>
            <a:r>
              <a:rPr lang="en-US" altLang="en-US" sz="1400" dirty="0">
                <a:solidFill>
                  <a:srgbClr val="000000"/>
                </a:solidFill>
                <a:effectLst/>
                <a:latin typeface="+mn-lt"/>
              </a:rPr>
              <a:t> </a:t>
            </a:r>
            <a:endParaRPr lang="en-US" altLang="en-US" sz="1400" dirty="0">
              <a:effectLst/>
              <a:latin typeface="+mn-lt"/>
            </a:endParaRPr>
          </a:p>
        </p:txBody>
      </p:sp>
      <p:pic>
        <p:nvPicPr>
          <p:cNvPr id="3" name="9640786.wav">
            <a:hlinkClick r:id="" action="ppaction://media"/>
            <a:extLst>
              <a:ext uri="{FF2B5EF4-FFF2-40B4-BE49-F238E27FC236}">
                <a16:creationId xmlns:a16="http://schemas.microsoft.com/office/drawing/2014/main" id="{56777AAA-FA46-6243-95DC-47DBE58B4C26}"/>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153400" y="4876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03A6539-BF1F-804D-B41D-3FAA38A9FA99}"/>
              </a:ext>
            </a:extLst>
          </p:cNvPr>
          <p:cNvSpPr>
            <a:spLocks noGrp="1" noChangeArrowheads="1"/>
          </p:cNvSpPr>
          <p:nvPr>
            <p:ph type="title"/>
          </p:nvPr>
        </p:nvSpPr>
        <p:spPr>
          <a:xfrm>
            <a:off x="457200" y="0"/>
            <a:ext cx="8229600" cy="990600"/>
          </a:xfrm>
        </p:spPr>
        <p:txBody>
          <a:bodyPr/>
          <a:lstStyle/>
          <a:p>
            <a:r>
              <a:rPr lang="en-US" altLang="en-US"/>
              <a:t>Horse Health Emergency</a:t>
            </a:r>
          </a:p>
        </p:txBody>
      </p:sp>
      <p:sp>
        <p:nvSpPr>
          <p:cNvPr id="33795" name="Rectangle 3">
            <a:extLst>
              <a:ext uri="{FF2B5EF4-FFF2-40B4-BE49-F238E27FC236}">
                <a16:creationId xmlns:a16="http://schemas.microsoft.com/office/drawing/2014/main" id="{A2414AE7-AA75-2F4E-B4B8-2325E1EB8C36}"/>
              </a:ext>
            </a:extLst>
          </p:cNvPr>
          <p:cNvSpPr>
            <a:spLocks noGrp="1" noChangeArrowheads="1"/>
          </p:cNvSpPr>
          <p:nvPr>
            <p:ph idx="1"/>
          </p:nvPr>
        </p:nvSpPr>
        <p:spPr>
          <a:xfrm>
            <a:off x="457200" y="838200"/>
            <a:ext cx="8229600" cy="4953000"/>
          </a:xfrm>
        </p:spPr>
        <p:txBody>
          <a:bodyPr/>
          <a:lstStyle/>
          <a:p>
            <a:pPr>
              <a:lnSpc>
                <a:spcPct val="80000"/>
              </a:lnSpc>
              <a:buFont typeface="Wingdings" pitchFamily="2" charset="2"/>
              <a:buNone/>
            </a:pPr>
            <a:r>
              <a:rPr lang="en-US" altLang="en-US" sz="2400">
                <a:latin typeface="Times New Roman" panose="02020603050405020304" pitchFamily="18" charset="0"/>
              </a:rPr>
              <a:t>	</a:t>
            </a:r>
            <a:r>
              <a:rPr lang="en-US" altLang="en-US" sz="2400"/>
              <a:t>Examples of such emergencies may include: Lameness, Colic, Unusual Behavior…</a:t>
            </a:r>
          </a:p>
          <a:p>
            <a:pPr>
              <a:lnSpc>
                <a:spcPct val="80000"/>
              </a:lnSpc>
              <a:buFont typeface="Wingdings" pitchFamily="2" charset="2"/>
              <a:buNone/>
            </a:pPr>
            <a:endParaRPr lang="en-US" altLang="en-US" sz="2400"/>
          </a:p>
          <a:p>
            <a:pPr>
              <a:lnSpc>
                <a:spcPct val="80000"/>
              </a:lnSpc>
              <a:buFont typeface="Wingdings" pitchFamily="2" charset="2"/>
              <a:buNone/>
            </a:pPr>
            <a:r>
              <a:rPr lang="en-US" altLang="en-US" sz="2400"/>
              <a:t>If this happens during a lesson:</a:t>
            </a:r>
          </a:p>
          <a:p>
            <a:pPr>
              <a:lnSpc>
                <a:spcPct val="80000"/>
              </a:lnSpc>
            </a:pPr>
            <a:r>
              <a:rPr lang="en-US" altLang="en-US" sz="2400"/>
              <a:t>The instructor will call to “Whoa” all horses and dismount the effected rider in the center of the arena.</a:t>
            </a:r>
          </a:p>
          <a:p>
            <a:pPr>
              <a:lnSpc>
                <a:spcPct val="80000"/>
              </a:lnSpc>
            </a:pPr>
            <a:r>
              <a:rPr lang="en-US" altLang="en-US" sz="2400"/>
              <a:t>The sidewalkers will accompany the rider out of the arena.</a:t>
            </a:r>
          </a:p>
          <a:p>
            <a:pPr>
              <a:lnSpc>
                <a:spcPct val="80000"/>
              </a:lnSpc>
            </a:pPr>
            <a:r>
              <a:rPr lang="en-US" altLang="en-US" sz="2400"/>
              <a:t>The leader will take the horse to a safe area and notify the Head Wrangler.</a:t>
            </a:r>
          </a:p>
          <a:p>
            <a:pPr>
              <a:lnSpc>
                <a:spcPct val="80000"/>
              </a:lnSpc>
            </a:pPr>
            <a:r>
              <a:rPr lang="en-US" altLang="en-US" sz="2400"/>
              <a:t>The lesson will resume with the remaining riders, horses and support personnel.</a:t>
            </a:r>
          </a:p>
          <a:p>
            <a:pPr>
              <a:lnSpc>
                <a:spcPct val="80000"/>
              </a:lnSpc>
            </a:pPr>
            <a:endParaRPr lang="en-US" altLang="en-US" sz="2400"/>
          </a:p>
          <a:p>
            <a:pPr>
              <a:lnSpc>
                <a:spcPct val="80000"/>
              </a:lnSpc>
              <a:buFont typeface="Wingdings" pitchFamily="2" charset="2"/>
              <a:buNone/>
            </a:pPr>
            <a:r>
              <a:rPr lang="en-US" altLang="en-US" sz="2400"/>
              <a:t>If the horse’s condition is serious,  the Head Wrangler or other designated person will call the Vet (numbers are posted).  Other persons will remain away from the area in which the horse is being treated.</a:t>
            </a:r>
          </a:p>
        </p:txBody>
      </p:sp>
      <p:sp>
        <p:nvSpPr>
          <p:cNvPr id="2" name="Slide Number Placeholder 1">
            <a:extLst>
              <a:ext uri="{FF2B5EF4-FFF2-40B4-BE49-F238E27FC236}">
                <a16:creationId xmlns:a16="http://schemas.microsoft.com/office/drawing/2014/main" id="{BE726442-B3BE-C544-8DB8-F500B7A77EAB}"/>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84552392-A523-4B49-9972-3ADEDDC5D870}" type="slidenum">
              <a:rPr lang="en-US" altLang="en-US">
                <a:solidFill>
                  <a:srgbClr val="898989"/>
                </a:solidFill>
              </a:rPr>
              <a:pPr/>
              <a:t>48</a:t>
            </a:fld>
            <a:endParaRPr lang="en-US" altLang="en-US">
              <a:solidFill>
                <a:srgbClr val="898989"/>
              </a:solidFill>
            </a:endParaRPr>
          </a:p>
        </p:txBody>
      </p:sp>
      <p:pic>
        <p:nvPicPr>
          <p:cNvPr id="3" name="2ABD786.wav">
            <a:hlinkClick r:id="" action="ppaction://media"/>
            <a:extLst>
              <a:ext uri="{FF2B5EF4-FFF2-40B4-BE49-F238E27FC236}">
                <a16:creationId xmlns:a16="http://schemas.microsoft.com/office/drawing/2014/main" id="{884EAC34-CB2A-0744-8B31-78C90AA06587}"/>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058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1"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17410"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9314884D-83F1-1D4B-857C-324B2EA55C5C}"/>
              </a:ext>
            </a:extLst>
          </p:cNvPr>
          <p:cNvSpPr>
            <a:spLocks noGrp="1"/>
          </p:cNvSpPr>
          <p:nvPr>
            <p:ph type="title"/>
          </p:nvPr>
        </p:nvSpPr>
        <p:spPr>
          <a:xfrm>
            <a:off x="457200" y="152400"/>
            <a:ext cx="8229600" cy="1371600"/>
          </a:xfrm>
        </p:spPr>
        <p:txBody>
          <a:bodyPr/>
          <a:lstStyle/>
          <a:p>
            <a:r>
              <a:rPr lang="en-US" altLang="en-US">
                <a:cs typeface="Times New Roman" panose="02020603050405020304" pitchFamily="18" charset="0"/>
              </a:rPr>
              <a:t>Safety Around Horses</a:t>
            </a:r>
          </a:p>
        </p:txBody>
      </p:sp>
      <p:sp>
        <p:nvSpPr>
          <p:cNvPr id="31747" name="Content Placeholder 2">
            <a:extLst>
              <a:ext uri="{FF2B5EF4-FFF2-40B4-BE49-F238E27FC236}">
                <a16:creationId xmlns:a16="http://schemas.microsoft.com/office/drawing/2014/main" id="{545CBB2C-3FBF-C749-8DA2-642D52DDC720}"/>
              </a:ext>
            </a:extLst>
          </p:cNvPr>
          <p:cNvSpPr>
            <a:spLocks noGrp="1"/>
          </p:cNvSpPr>
          <p:nvPr>
            <p:ph idx="1"/>
          </p:nvPr>
        </p:nvSpPr>
        <p:spPr>
          <a:xfrm>
            <a:off x="457200" y="1524000"/>
            <a:ext cx="8229600" cy="4572000"/>
          </a:xfrm>
        </p:spPr>
        <p:txBody>
          <a:bodyPr rtlCol="0">
            <a:normAutofit fontScale="92500" lnSpcReduction="10000"/>
          </a:bodyPr>
          <a:lstStyle/>
          <a:p>
            <a:pPr fontAlgn="auto">
              <a:spcAft>
                <a:spcPts val="0"/>
              </a:spcAft>
              <a:defRPr/>
            </a:pPr>
            <a:r>
              <a:rPr lang="en-US" altLang="en-US" dirty="0">
                <a:latin typeface="+mj-lt"/>
                <a:cs typeface="Times New Roman" pitchFamily="18" charset="0"/>
              </a:rPr>
              <a:t>Horses are  large and powerful.  You can be badly hurt if you are inattentive or careless when working with horses or being around them.</a:t>
            </a:r>
          </a:p>
          <a:p>
            <a:pPr fontAlgn="auto">
              <a:spcAft>
                <a:spcPts val="0"/>
              </a:spcAft>
              <a:defRPr/>
            </a:pPr>
            <a:r>
              <a:rPr lang="en-US" altLang="en-US" dirty="0">
                <a:latin typeface="+mj-lt"/>
                <a:cs typeface="Times New Roman" pitchFamily="18" charset="0"/>
              </a:rPr>
              <a:t>Imagine that a horse has a 6 foot danger zone surrounding him.  Within this zone a horse can kick, strike or bite.  Approach with caution.</a:t>
            </a:r>
          </a:p>
          <a:p>
            <a:pPr fontAlgn="auto">
              <a:spcAft>
                <a:spcPts val="0"/>
              </a:spcAft>
              <a:defRPr/>
            </a:pPr>
            <a:r>
              <a:rPr lang="en-US" altLang="en-US" dirty="0">
                <a:latin typeface="+mj-lt"/>
                <a:cs typeface="Times New Roman" pitchFamily="18" charset="0"/>
              </a:rPr>
              <a:t>Speak softly as you approach a horse to let him know you are coming.</a:t>
            </a:r>
          </a:p>
        </p:txBody>
      </p:sp>
      <p:sp>
        <p:nvSpPr>
          <p:cNvPr id="4" name="Slide Number Placeholder 3">
            <a:extLst>
              <a:ext uri="{FF2B5EF4-FFF2-40B4-BE49-F238E27FC236}">
                <a16:creationId xmlns:a16="http://schemas.microsoft.com/office/drawing/2014/main" id="{C969CBA4-D922-9D42-90F1-F1BEAA00A371}"/>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0EA77373-598F-A94A-8DA6-28964711A78B}" type="slidenum">
              <a:rPr lang="en-US" altLang="en-US">
                <a:solidFill>
                  <a:srgbClr val="898989"/>
                </a:solidFill>
              </a:rPr>
              <a:pPr/>
              <a:t>49</a:t>
            </a:fld>
            <a:endParaRPr lang="en-US" altLang="en-US">
              <a:solidFill>
                <a:srgbClr val="898989"/>
              </a:solidFill>
            </a:endParaRPr>
          </a:p>
        </p:txBody>
      </p:sp>
      <p:pic>
        <p:nvPicPr>
          <p:cNvPr id="5" name="0D38801.wav">
            <a:hlinkClick r:id="" action="ppaction://media"/>
            <a:extLst>
              <a:ext uri="{FF2B5EF4-FFF2-40B4-BE49-F238E27FC236}">
                <a16:creationId xmlns:a16="http://schemas.microsoft.com/office/drawing/2014/main" id="{411B451A-0C99-3446-9E33-A4EDEC2A575B}"/>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153400" y="4800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9D29ABE-0FD5-274B-BB9B-AFBB7B6C6D70}"/>
              </a:ext>
            </a:extLst>
          </p:cNvPr>
          <p:cNvSpPr>
            <a:spLocks noGrp="1" noChangeArrowheads="1"/>
          </p:cNvSpPr>
          <p:nvPr>
            <p:ph type="title"/>
          </p:nvPr>
        </p:nvSpPr>
        <p:spPr/>
        <p:txBody>
          <a:bodyPr/>
          <a:lstStyle/>
          <a:p>
            <a:r>
              <a:rPr lang="en-US" altLang="en-US"/>
              <a:t>Mission Statement</a:t>
            </a:r>
          </a:p>
        </p:txBody>
      </p:sp>
      <p:sp>
        <p:nvSpPr>
          <p:cNvPr id="6147" name="Rectangle 3">
            <a:extLst>
              <a:ext uri="{FF2B5EF4-FFF2-40B4-BE49-F238E27FC236}">
                <a16:creationId xmlns:a16="http://schemas.microsoft.com/office/drawing/2014/main" id="{AC67DD43-2C5C-A84B-9B51-80CC349A0B71}"/>
              </a:ext>
            </a:extLst>
          </p:cNvPr>
          <p:cNvSpPr>
            <a:spLocks noGrp="1" noChangeArrowheads="1"/>
          </p:cNvSpPr>
          <p:nvPr>
            <p:ph idx="1"/>
          </p:nvPr>
        </p:nvSpPr>
        <p:spPr/>
        <p:txBody>
          <a:bodyPr/>
          <a:lstStyle/>
          <a:p>
            <a:pPr algn="ctr">
              <a:lnSpc>
                <a:spcPct val="80000"/>
              </a:lnSpc>
              <a:buFont typeface="Wingdings" pitchFamily="2" charset="2"/>
              <a:buNone/>
            </a:pPr>
            <a:r>
              <a:rPr lang="en-US" altLang="en-US" sz="2800"/>
              <a:t>The Kentucky Foothills </a:t>
            </a:r>
          </a:p>
          <a:p>
            <a:pPr algn="ctr">
              <a:lnSpc>
                <a:spcPct val="80000"/>
              </a:lnSpc>
              <a:buFont typeface="Wingdings" pitchFamily="2" charset="2"/>
              <a:buNone/>
            </a:pPr>
            <a:r>
              <a:rPr lang="en-US" altLang="en-US" sz="2800"/>
              <a:t>Therapeutic Horsemanship Center, Inc. </a:t>
            </a:r>
          </a:p>
          <a:p>
            <a:pPr algn="ctr">
              <a:lnSpc>
                <a:spcPct val="80000"/>
              </a:lnSpc>
              <a:buFont typeface="Wingdings" pitchFamily="2" charset="2"/>
              <a:buNone/>
            </a:pPr>
            <a:r>
              <a:rPr lang="en-US" altLang="en-US" sz="2800"/>
              <a:t>is dedicated to improving </a:t>
            </a:r>
          </a:p>
          <a:p>
            <a:pPr algn="ctr">
              <a:lnSpc>
                <a:spcPct val="80000"/>
              </a:lnSpc>
              <a:buFont typeface="Wingdings" pitchFamily="2" charset="2"/>
              <a:buNone/>
            </a:pPr>
            <a:r>
              <a:rPr lang="en-US" altLang="en-US" sz="2800"/>
              <a:t>the quality of life </a:t>
            </a:r>
          </a:p>
          <a:p>
            <a:pPr algn="ctr">
              <a:lnSpc>
                <a:spcPct val="80000"/>
              </a:lnSpc>
              <a:buFont typeface="Wingdings" pitchFamily="2" charset="2"/>
              <a:buNone/>
            </a:pPr>
            <a:r>
              <a:rPr lang="en-US" altLang="en-US" sz="2800"/>
              <a:t>of individuals with physical, emotional and developmental disabilities </a:t>
            </a:r>
          </a:p>
          <a:p>
            <a:pPr algn="ctr">
              <a:lnSpc>
                <a:spcPct val="80000"/>
              </a:lnSpc>
              <a:buFont typeface="Wingdings" pitchFamily="2" charset="2"/>
              <a:buNone/>
            </a:pPr>
            <a:r>
              <a:rPr lang="en-US" altLang="en-US" sz="2800"/>
              <a:t>by facilitating the exploration </a:t>
            </a:r>
          </a:p>
          <a:p>
            <a:pPr algn="ctr">
              <a:lnSpc>
                <a:spcPct val="80000"/>
              </a:lnSpc>
              <a:buFont typeface="Wingdings" pitchFamily="2" charset="2"/>
              <a:buNone/>
            </a:pPr>
            <a:r>
              <a:rPr lang="en-US" altLang="en-US" sz="2800"/>
              <a:t>of the age old relationship </a:t>
            </a:r>
          </a:p>
          <a:p>
            <a:pPr algn="ctr">
              <a:lnSpc>
                <a:spcPct val="80000"/>
              </a:lnSpc>
              <a:buFont typeface="Wingdings" pitchFamily="2" charset="2"/>
              <a:buNone/>
            </a:pPr>
            <a:r>
              <a:rPr lang="en-US" altLang="en-US" sz="2800"/>
              <a:t>between horse and human.</a:t>
            </a:r>
          </a:p>
        </p:txBody>
      </p:sp>
      <p:sp>
        <p:nvSpPr>
          <p:cNvPr id="2" name="Slide Number Placeholder 1">
            <a:extLst>
              <a:ext uri="{FF2B5EF4-FFF2-40B4-BE49-F238E27FC236}">
                <a16:creationId xmlns:a16="http://schemas.microsoft.com/office/drawing/2014/main" id="{6C96B255-21A9-6D41-9A00-4EBFD771903D}"/>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0760D5E1-65C2-DB41-B661-E439811254E0}" type="slidenum">
              <a:rPr lang="en-US" altLang="en-US">
                <a:solidFill>
                  <a:srgbClr val="898989"/>
                </a:solidFill>
              </a:rPr>
              <a:pPr/>
              <a:t>5</a:t>
            </a:fld>
            <a:endParaRPr lang="en-US" altLang="en-US">
              <a:solidFill>
                <a:srgbClr val="898989"/>
              </a:solidFill>
            </a:endParaRPr>
          </a:p>
        </p:txBody>
      </p:sp>
      <p:pic>
        <p:nvPicPr>
          <p:cNvPr id="3" name="93F7364.wav">
            <a:hlinkClick r:id="" action="ppaction://media"/>
            <a:extLst>
              <a:ext uri="{FF2B5EF4-FFF2-40B4-BE49-F238E27FC236}">
                <a16:creationId xmlns:a16="http://schemas.microsoft.com/office/drawing/2014/main" id="{088CD624-31FE-7540-9921-00D96F04B58E}"/>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467600" y="5943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E8AA43-A616-B246-B489-A25386F68489}"/>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D086B159-5FE8-8B48-BF1A-C686B5DD337B}" type="slidenum">
              <a:rPr lang="en-US" altLang="en-US">
                <a:solidFill>
                  <a:srgbClr val="898989"/>
                </a:solidFill>
              </a:rPr>
              <a:pPr/>
              <a:t>50</a:t>
            </a:fld>
            <a:endParaRPr lang="en-US" altLang="en-US">
              <a:solidFill>
                <a:srgbClr val="898989"/>
              </a:solidFill>
            </a:endParaRPr>
          </a:p>
        </p:txBody>
      </p:sp>
      <p:sp>
        <p:nvSpPr>
          <p:cNvPr id="35843" name="Content Placeholder 6">
            <a:extLst>
              <a:ext uri="{FF2B5EF4-FFF2-40B4-BE49-F238E27FC236}">
                <a16:creationId xmlns:a16="http://schemas.microsoft.com/office/drawing/2014/main" id="{165F06AA-7BE7-394E-9AF0-622E881FF6D6}"/>
              </a:ext>
            </a:extLst>
          </p:cNvPr>
          <p:cNvSpPr>
            <a:spLocks noGrp="1"/>
          </p:cNvSpPr>
          <p:nvPr>
            <p:ph idx="4294967295"/>
          </p:nvPr>
        </p:nvSpPr>
        <p:spPr>
          <a:xfrm>
            <a:off x="0" y="609600"/>
            <a:ext cx="8229600" cy="5486400"/>
          </a:xfrm>
        </p:spPr>
        <p:txBody>
          <a:bodyPr/>
          <a:lstStyle/>
          <a:p>
            <a:r>
              <a:rPr lang="en-US" altLang="en-US">
                <a:cs typeface="Times New Roman" panose="02020603050405020304" pitchFamily="18" charset="0"/>
              </a:rPr>
              <a:t>Don’t yell, run or make sudden movements near a horse.  Be slow and gentle.</a:t>
            </a:r>
          </a:p>
          <a:p>
            <a:r>
              <a:rPr lang="en-US" altLang="en-US">
                <a:cs typeface="Times New Roman" panose="02020603050405020304" pitchFamily="18" charset="0"/>
              </a:rPr>
              <a:t>Speak softly as you approach a horse to let him know you’re coming.  </a:t>
            </a:r>
          </a:p>
          <a:p>
            <a:r>
              <a:rPr lang="en-US" altLang="en-US">
                <a:cs typeface="Times New Roman" panose="02020603050405020304" pitchFamily="18" charset="0"/>
              </a:rPr>
              <a:t>Approach a horse from the side whenever possible.  A horse cannot see what is directly in front or behind him.</a:t>
            </a:r>
          </a:p>
          <a:p>
            <a:r>
              <a:rPr lang="en-US" altLang="en-US">
                <a:cs typeface="Times New Roman" panose="02020603050405020304" pitchFamily="18" charset="0"/>
              </a:rPr>
              <a:t>When standing next to a horse, stand very close.  If the horse kicks, he can’t kick very hard if you are close.</a:t>
            </a:r>
          </a:p>
        </p:txBody>
      </p:sp>
      <p:pic>
        <p:nvPicPr>
          <p:cNvPr id="9" name="247C832.wav">
            <a:hlinkClick r:id="" action="ppaction://media"/>
            <a:extLst>
              <a:ext uri="{FF2B5EF4-FFF2-40B4-BE49-F238E27FC236}">
                <a16:creationId xmlns:a16="http://schemas.microsoft.com/office/drawing/2014/main" id="{23B4F02E-ECF3-3143-B5A5-3FFEDD2CCB3F}"/>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239000" y="5943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D6CEB6-1F03-DB42-9655-E8159CD1BA23}"/>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40BCF086-0628-854C-846B-BF4A92ED9FE8}" type="slidenum">
              <a:rPr lang="en-US" altLang="en-US">
                <a:solidFill>
                  <a:srgbClr val="898989"/>
                </a:solidFill>
              </a:rPr>
              <a:pPr/>
              <a:t>51</a:t>
            </a:fld>
            <a:endParaRPr lang="en-US" altLang="en-US">
              <a:solidFill>
                <a:srgbClr val="898989"/>
              </a:solidFill>
            </a:endParaRPr>
          </a:p>
        </p:txBody>
      </p:sp>
      <p:sp>
        <p:nvSpPr>
          <p:cNvPr id="36867" name="Content Placeholder 2">
            <a:extLst>
              <a:ext uri="{FF2B5EF4-FFF2-40B4-BE49-F238E27FC236}">
                <a16:creationId xmlns:a16="http://schemas.microsoft.com/office/drawing/2014/main" id="{D4F3D2E6-FF77-4340-AB7C-41DD79ED74F3}"/>
              </a:ext>
            </a:extLst>
          </p:cNvPr>
          <p:cNvSpPr>
            <a:spLocks noGrp="1"/>
          </p:cNvSpPr>
          <p:nvPr>
            <p:ph idx="4294967295"/>
          </p:nvPr>
        </p:nvSpPr>
        <p:spPr>
          <a:xfrm>
            <a:off x="0" y="381000"/>
            <a:ext cx="8229600" cy="5715000"/>
          </a:xfrm>
        </p:spPr>
        <p:txBody>
          <a:bodyPr/>
          <a:lstStyle/>
          <a:p>
            <a:r>
              <a:rPr lang="en-US" altLang="en-US">
                <a:latin typeface="Times New Roman" panose="02020603050405020304" pitchFamily="18" charset="0"/>
                <a:cs typeface="Times New Roman" panose="02020603050405020304" pitchFamily="18" charset="0"/>
              </a:rPr>
              <a:t>If you must walk behind a horse, speak softly and touch the horse on the shoulder.  Keep your hand on him and stay close as you move.</a:t>
            </a:r>
          </a:p>
          <a:p>
            <a:r>
              <a:rPr lang="en-US" altLang="en-US">
                <a:latin typeface="Times New Roman" panose="02020603050405020304" pitchFamily="18" charset="0"/>
                <a:cs typeface="Times New Roman" panose="02020603050405020304" pitchFamily="18" charset="0"/>
              </a:rPr>
              <a:t>Never walk under the horse’s neck.  Never walk under a horse.  You may not be that short, but some children are.</a:t>
            </a:r>
          </a:p>
          <a:p>
            <a:r>
              <a:rPr lang="en-US" altLang="en-US">
                <a:latin typeface="Times New Roman" panose="02020603050405020304" pitchFamily="18" charset="0"/>
                <a:cs typeface="Times New Roman" panose="02020603050405020304" pitchFamily="18" charset="0"/>
              </a:rPr>
              <a:t>It’s easy to get your feet stepped on so be aware of where your feet are in relation to your horse’s hooves.</a:t>
            </a:r>
          </a:p>
          <a:p>
            <a:r>
              <a:rPr lang="en-US" altLang="en-US">
                <a:latin typeface="Times New Roman" panose="02020603050405020304" pitchFamily="18" charset="0"/>
                <a:cs typeface="Times New Roman" panose="02020603050405020304" pitchFamily="18" charset="0"/>
              </a:rPr>
              <a:t>Hand feeding is an invitation to have your fingers bitten.  Keep your hands away from the horse’s mouth. </a:t>
            </a:r>
          </a:p>
        </p:txBody>
      </p:sp>
      <p:pic>
        <p:nvPicPr>
          <p:cNvPr id="5" name="F220848.wav">
            <a:hlinkClick r:id="" action="ppaction://media"/>
            <a:extLst>
              <a:ext uri="{FF2B5EF4-FFF2-40B4-BE49-F238E27FC236}">
                <a16:creationId xmlns:a16="http://schemas.microsoft.com/office/drawing/2014/main" id="{C6E5A7C6-37B3-F340-8DCA-95847359FCDD}"/>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5181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95CD4C-E69C-4842-994B-F6C91E5ECC92}"/>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D4DF17A0-1372-EF4B-9823-C08AC14F83D3}" type="slidenum">
              <a:rPr lang="en-US" altLang="en-US">
                <a:solidFill>
                  <a:srgbClr val="898989"/>
                </a:solidFill>
              </a:rPr>
              <a:pPr/>
              <a:t>52</a:t>
            </a:fld>
            <a:endParaRPr lang="en-US" altLang="en-US">
              <a:solidFill>
                <a:srgbClr val="898989"/>
              </a:solidFill>
            </a:endParaRPr>
          </a:p>
        </p:txBody>
      </p:sp>
      <p:sp>
        <p:nvSpPr>
          <p:cNvPr id="37891" name="Content Placeholder 2">
            <a:extLst>
              <a:ext uri="{FF2B5EF4-FFF2-40B4-BE49-F238E27FC236}">
                <a16:creationId xmlns:a16="http://schemas.microsoft.com/office/drawing/2014/main" id="{66D58CD7-E149-3842-97A8-1A83EBB15AC0}"/>
              </a:ext>
            </a:extLst>
          </p:cNvPr>
          <p:cNvSpPr>
            <a:spLocks noGrp="1"/>
          </p:cNvSpPr>
          <p:nvPr>
            <p:ph idx="4294967295"/>
          </p:nvPr>
        </p:nvSpPr>
        <p:spPr>
          <a:xfrm>
            <a:off x="0" y="152400"/>
            <a:ext cx="8686800" cy="5943600"/>
          </a:xfrm>
        </p:spPr>
        <p:txBody>
          <a:bodyPr/>
          <a:lstStyle/>
          <a:p>
            <a:r>
              <a:rPr lang="en-US" altLang="en-US">
                <a:cs typeface="Times New Roman" panose="02020603050405020304" pitchFamily="18" charset="0"/>
              </a:rPr>
              <a:t>Keep horses well away from one another at all times.  Fighting horses are a danger to each other and to anyone nearby.  Keep eyes on heads and rear ends.  If ears are flattened (pinned) the horse is warning you he is about to fight.  If he lifts a leg he may be getting ready to kick.</a:t>
            </a:r>
          </a:p>
          <a:p>
            <a:r>
              <a:rPr lang="en-US" altLang="en-US">
                <a:cs typeface="Times New Roman" panose="02020603050405020304" pitchFamily="18" charset="0"/>
              </a:rPr>
              <a:t>If a tied horse rears or pulls back, or otherwise acts upset, </a:t>
            </a:r>
            <a:r>
              <a:rPr lang="en-US" altLang="en-US" b="1">
                <a:cs typeface="Times New Roman" panose="02020603050405020304" pitchFamily="18" charset="0"/>
              </a:rPr>
              <a:t>stay away.  </a:t>
            </a:r>
            <a:r>
              <a:rPr lang="en-US" altLang="en-US">
                <a:cs typeface="Times New Roman" panose="02020603050405020304" pitchFamily="18" charset="0"/>
              </a:rPr>
              <a:t>Let the instructor or Head Wrangler handle the problem.  A panicked horse is very dangerous.</a:t>
            </a:r>
            <a:endParaRPr lang="en-US" altLang="en-US" b="1">
              <a:cs typeface="Times New Roman" panose="02020603050405020304" pitchFamily="18" charset="0"/>
            </a:endParaRPr>
          </a:p>
        </p:txBody>
      </p:sp>
      <p:pic>
        <p:nvPicPr>
          <p:cNvPr id="5" name="FBCA848.wav">
            <a:hlinkClick r:id="" action="ppaction://media"/>
            <a:extLst>
              <a:ext uri="{FF2B5EF4-FFF2-40B4-BE49-F238E27FC236}">
                <a16:creationId xmlns:a16="http://schemas.microsoft.com/office/drawing/2014/main" id="{3EE70CD3-FD5C-0643-9ABA-46F57424F517}"/>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077200" y="5486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2B2FA48-F04B-E34A-9EF8-6247F8E480E6}"/>
              </a:ext>
            </a:extLst>
          </p:cNvPr>
          <p:cNvSpPr>
            <a:spLocks noGrp="1" noChangeArrowheads="1"/>
          </p:cNvSpPr>
          <p:nvPr>
            <p:ph type="title"/>
          </p:nvPr>
        </p:nvSpPr>
        <p:spPr/>
        <p:txBody>
          <a:bodyPr/>
          <a:lstStyle/>
          <a:p>
            <a:r>
              <a:rPr lang="en-US" altLang="en-US"/>
              <a:t>Stewardship</a:t>
            </a:r>
          </a:p>
        </p:txBody>
      </p:sp>
      <p:sp>
        <p:nvSpPr>
          <p:cNvPr id="38915" name="Rectangle 3">
            <a:extLst>
              <a:ext uri="{FF2B5EF4-FFF2-40B4-BE49-F238E27FC236}">
                <a16:creationId xmlns:a16="http://schemas.microsoft.com/office/drawing/2014/main" id="{ACB533D4-4C39-1E43-B9AC-696EF6E770D8}"/>
              </a:ext>
            </a:extLst>
          </p:cNvPr>
          <p:cNvSpPr>
            <a:spLocks noGrp="1" noChangeArrowheads="1"/>
          </p:cNvSpPr>
          <p:nvPr>
            <p:ph idx="1"/>
          </p:nvPr>
        </p:nvSpPr>
        <p:spPr/>
        <p:txBody>
          <a:bodyPr/>
          <a:lstStyle/>
          <a:p>
            <a:r>
              <a:rPr lang="en-US" altLang="en-US"/>
              <a:t>KFTHC is a non-profit agency. All materials and equipment are provided by or through donations from others.</a:t>
            </a:r>
          </a:p>
          <a:p>
            <a:r>
              <a:rPr lang="en-US" altLang="en-US"/>
              <a:t>It is, therefore, important to practice good stewardship.</a:t>
            </a:r>
          </a:p>
          <a:p>
            <a:r>
              <a:rPr lang="en-US" altLang="en-US"/>
              <a:t>Good stewardship involves proper maintenance, cleaning, storage and repair of materials and equipment.</a:t>
            </a:r>
          </a:p>
        </p:txBody>
      </p:sp>
      <p:sp>
        <p:nvSpPr>
          <p:cNvPr id="2" name="Slide Number Placeholder 1">
            <a:extLst>
              <a:ext uri="{FF2B5EF4-FFF2-40B4-BE49-F238E27FC236}">
                <a16:creationId xmlns:a16="http://schemas.microsoft.com/office/drawing/2014/main" id="{214B45BE-79D1-C34D-B4AE-9EC1CBEC44D2}"/>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63F304D9-2B8C-D841-90B9-E8C1A2176EBF}" type="slidenum">
              <a:rPr lang="en-US" altLang="en-US">
                <a:solidFill>
                  <a:srgbClr val="898989"/>
                </a:solidFill>
              </a:rPr>
              <a:pPr/>
              <a:t>53</a:t>
            </a:fld>
            <a:endParaRPr lang="en-US" altLang="en-US">
              <a:solidFill>
                <a:srgbClr val="898989"/>
              </a:solidFill>
            </a:endParaRPr>
          </a:p>
        </p:txBody>
      </p:sp>
      <p:pic>
        <p:nvPicPr>
          <p:cNvPr id="3" name="1AE0848.wav">
            <a:hlinkClick r:id="" action="ppaction://media"/>
            <a:extLst>
              <a:ext uri="{FF2B5EF4-FFF2-40B4-BE49-F238E27FC236}">
                <a16:creationId xmlns:a16="http://schemas.microsoft.com/office/drawing/2014/main" id="{9381D82F-F39B-7944-AC91-DE938C8BCB9E}"/>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543800" y="5791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1"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18434"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B71000E-565E-C949-A201-955F9059B548}"/>
              </a:ext>
            </a:extLst>
          </p:cNvPr>
          <p:cNvSpPr>
            <a:spLocks noGrp="1" noChangeArrowheads="1"/>
          </p:cNvSpPr>
          <p:nvPr>
            <p:ph type="title"/>
          </p:nvPr>
        </p:nvSpPr>
        <p:spPr/>
        <p:txBody>
          <a:bodyPr/>
          <a:lstStyle/>
          <a:p>
            <a:r>
              <a:rPr lang="en-US" altLang="en-US"/>
              <a:t>Stewardship, continued</a:t>
            </a:r>
          </a:p>
        </p:txBody>
      </p:sp>
      <p:sp>
        <p:nvSpPr>
          <p:cNvPr id="39939" name="Rectangle 3">
            <a:extLst>
              <a:ext uri="{FF2B5EF4-FFF2-40B4-BE49-F238E27FC236}">
                <a16:creationId xmlns:a16="http://schemas.microsoft.com/office/drawing/2014/main" id="{29E15859-AB87-6D4F-8339-0421EA496ED5}"/>
              </a:ext>
            </a:extLst>
          </p:cNvPr>
          <p:cNvSpPr>
            <a:spLocks noGrp="1" noChangeArrowheads="1"/>
          </p:cNvSpPr>
          <p:nvPr>
            <p:ph idx="1"/>
          </p:nvPr>
        </p:nvSpPr>
        <p:spPr/>
        <p:txBody>
          <a:bodyPr/>
          <a:lstStyle/>
          <a:p>
            <a:r>
              <a:rPr lang="en-US" altLang="en-US" sz="2800"/>
              <a:t>Good stewardship also involves reducing, recycling and reusing.</a:t>
            </a:r>
          </a:p>
          <a:p>
            <a:r>
              <a:rPr lang="en-US" altLang="en-US" sz="2800"/>
              <a:t>KFTHC makes an effort to recycle all appropriate materials including- but not limited to- plastics, paper, glass, cardboard and aluminum and steel cans.</a:t>
            </a:r>
          </a:p>
          <a:p>
            <a:r>
              <a:rPr lang="en-US" altLang="en-US" sz="2800"/>
              <a:t>Please help us in this effort.</a:t>
            </a:r>
          </a:p>
          <a:p>
            <a:r>
              <a:rPr lang="en-US" altLang="en-US" sz="2800"/>
              <a:t>Please consider recycling in your own home and workplace.</a:t>
            </a:r>
          </a:p>
        </p:txBody>
      </p:sp>
      <p:sp>
        <p:nvSpPr>
          <p:cNvPr id="2" name="Slide Number Placeholder 1">
            <a:extLst>
              <a:ext uri="{FF2B5EF4-FFF2-40B4-BE49-F238E27FC236}">
                <a16:creationId xmlns:a16="http://schemas.microsoft.com/office/drawing/2014/main" id="{CA3B78BE-EA67-504B-B572-3D619748B6D6}"/>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FB2E862D-58D1-5F49-B172-A0632CB50130}" type="slidenum">
              <a:rPr lang="en-US" altLang="en-US">
                <a:solidFill>
                  <a:srgbClr val="898989"/>
                </a:solidFill>
              </a:rPr>
              <a:pPr/>
              <a:t>54</a:t>
            </a:fld>
            <a:endParaRPr lang="en-US" altLang="en-US">
              <a:solidFill>
                <a:srgbClr val="898989"/>
              </a:solidFill>
            </a:endParaRPr>
          </a:p>
        </p:txBody>
      </p:sp>
      <p:pic>
        <p:nvPicPr>
          <p:cNvPr id="4" name="660F864.wav">
            <a:hlinkClick r:id="" action="ppaction://media"/>
            <a:extLst>
              <a:ext uri="{FF2B5EF4-FFF2-40B4-BE49-F238E27FC236}">
                <a16:creationId xmlns:a16="http://schemas.microsoft.com/office/drawing/2014/main" id="{6057D992-0C53-8E46-A1C0-6EB430383DEB}"/>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153400" y="5715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19458"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C958182C-C121-8E48-AC88-44B963ED0FFF}"/>
              </a:ext>
            </a:extLst>
          </p:cNvPr>
          <p:cNvSpPr>
            <a:spLocks noGrp="1" noChangeArrowheads="1"/>
          </p:cNvSpPr>
          <p:nvPr>
            <p:ph type="title"/>
          </p:nvPr>
        </p:nvSpPr>
        <p:spPr/>
        <p:txBody>
          <a:bodyPr/>
          <a:lstStyle/>
          <a:p>
            <a:r>
              <a:rPr lang="en-US" altLang="en-US" sz="4000">
                <a:latin typeface="Times New Roman" panose="02020603050405020304" pitchFamily="18" charset="0"/>
              </a:rPr>
              <a:t>Introduction to Equine Assisted Activities and Therapies (EAAT)</a:t>
            </a:r>
          </a:p>
        </p:txBody>
      </p:sp>
      <p:sp>
        <p:nvSpPr>
          <p:cNvPr id="20483" name="Rectangle 3">
            <a:extLst>
              <a:ext uri="{FF2B5EF4-FFF2-40B4-BE49-F238E27FC236}">
                <a16:creationId xmlns:a16="http://schemas.microsoft.com/office/drawing/2014/main" id="{66D691A1-4D2E-004A-A384-A6421086ABC9}"/>
              </a:ext>
            </a:extLst>
          </p:cNvPr>
          <p:cNvSpPr>
            <a:spLocks noGrp="1" noChangeArrowheads="1"/>
          </p:cNvSpPr>
          <p:nvPr>
            <p:ph idx="1"/>
          </p:nvPr>
        </p:nvSpPr>
        <p:spPr/>
        <p:txBody>
          <a:bodyPr/>
          <a:lstStyle/>
          <a:p>
            <a:pPr>
              <a:buFont typeface="Wingdings" pitchFamily="2" charset="2"/>
              <a:buNone/>
            </a:pPr>
            <a:r>
              <a:rPr lang="en-US" altLang="en-US" sz="2800">
                <a:latin typeface="Times New Roman" panose="02020603050405020304" pitchFamily="18" charset="0"/>
              </a:rPr>
              <a:t>EAAT uses horses, ponies or mules for the purpose of contributing positively to the cognitive, physical, emotional and social well-being of people with disabilities.</a:t>
            </a:r>
          </a:p>
          <a:p>
            <a:pPr>
              <a:buFont typeface="Wingdings" pitchFamily="2" charset="2"/>
              <a:buNone/>
            </a:pPr>
            <a:r>
              <a:rPr lang="en-US" altLang="en-US" sz="2800">
                <a:latin typeface="Times New Roman" panose="02020603050405020304" pitchFamily="18" charset="0"/>
              </a:rPr>
              <a:t>The following classifications reflect the primary fields of EAAT and their different approaches.  An integrated approach uses the therapeutic benefits in all four fields, however each can be practiced as a specialty.</a:t>
            </a:r>
          </a:p>
        </p:txBody>
      </p:sp>
      <p:sp>
        <p:nvSpPr>
          <p:cNvPr id="2" name="Slide Number Placeholder 1">
            <a:extLst>
              <a:ext uri="{FF2B5EF4-FFF2-40B4-BE49-F238E27FC236}">
                <a16:creationId xmlns:a16="http://schemas.microsoft.com/office/drawing/2014/main" id="{B0B50390-7B16-D649-A88A-4335164176E7}"/>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4F5353B3-3991-EF4B-8FD7-1CEE89AA2E71}" type="slidenum">
              <a:rPr lang="en-US" altLang="en-US">
                <a:solidFill>
                  <a:srgbClr val="898989"/>
                </a:solidFill>
              </a:rPr>
              <a:pPr/>
              <a:t>55</a:t>
            </a:fld>
            <a:endParaRPr lang="en-US" altLang="en-US">
              <a:solidFill>
                <a:srgbClr val="898989"/>
              </a:solidFill>
            </a:endParaRPr>
          </a:p>
        </p:txBody>
      </p:sp>
      <p:pic>
        <p:nvPicPr>
          <p:cNvPr id="3" name="273B864.wav">
            <a:hlinkClick r:id="" action="ppaction://media"/>
            <a:extLst>
              <a:ext uri="{FF2B5EF4-FFF2-40B4-BE49-F238E27FC236}">
                <a16:creationId xmlns:a16="http://schemas.microsoft.com/office/drawing/2014/main" id="{74A4A9AB-1E90-F045-B8D8-CC881212589A}"/>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010400" y="5867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4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 presetClass="mediacall" presetSubtype="0" fill="hold" nodeType="clickEffect">
                                  <p:stCondLst>
                                    <p:cond delay="0"/>
                                  </p:stCondLst>
                                  <p:childTnLst>
                                    <p:cmd type="call" cmd="playFrom(0.0)">
                                      <p:cBhvr>
                                        <p:cTn id="15" dur="1"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20483"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8E28DA0-B521-0B42-84B0-5D42E5F2ED6B}"/>
              </a:ext>
            </a:extLst>
          </p:cNvPr>
          <p:cNvSpPr>
            <a:spLocks noGrp="1" noChangeArrowheads="1"/>
          </p:cNvSpPr>
          <p:nvPr>
            <p:ph type="title"/>
          </p:nvPr>
        </p:nvSpPr>
        <p:spPr/>
        <p:txBody>
          <a:bodyPr/>
          <a:lstStyle/>
          <a:p>
            <a:endParaRPr lang="en-US" altLang="en-US"/>
          </a:p>
        </p:txBody>
      </p:sp>
      <p:sp>
        <p:nvSpPr>
          <p:cNvPr id="41987" name="Rectangle 3">
            <a:extLst>
              <a:ext uri="{FF2B5EF4-FFF2-40B4-BE49-F238E27FC236}">
                <a16:creationId xmlns:a16="http://schemas.microsoft.com/office/drawing/2014/main" id="{A22C81C6-6CB1-014C-A28F-498FEB244A5B}"/>
              </a:ext>
            </a:extLst>
          </p:cNvPr>
          <p:cNvSpPr>
            <a:spLocks noGrp="1" noChangeArrowheads="1"/>
          </p:cNvSpPr>
          <p:nvPr>
            <p:ph idx="1"/>
          </p:nvPr>
        </p:nvSpPr>
        <p:spPr/>
        <p:txBody>
          <a:bodyPr/>
          <a:lstStyle/>
          <a:p>
            <a:endParaRPr lang="en-US" altLang="en-US"/>
          </a:p>
        </p:txBody>
      </p:sp>
      <p:sp>
        <p:nvSpPr>
          <p:cNvPr id="2" name="Slide Number Placeholder 1">
            <a:extLst>
              <a:ext uri="{FF2B5EF4-FFF2-40B4-BE49-F238E27FC236}">
                <a16:creationId xmlns:a16="http://schemas.microsoft.com/office/drawing/2014/main" id="{43D95CE4-C80C-3B45-8BEB-D0AFDF9E8A99}"/>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286B0C45-9F3B-D749-B893-4739002E214B}" type="slidenum">
              <a:rPr lang="en-US" altLang="en-US">
                <a:solidFill>
                  <a:srgbClr val="898989"/>
                </a:solidFill>
              </a:rPr>
              <a:pPr/>
              <a:t>56</a:t>
            </a:fld>
            <a:endParaRPr lang="en-US" altLang="en-US">
              <a:solidFill>
                <a:srgbClr val="898989"/>
              </a:solidFill>
            </a:endParaRPr>
          </a:p>
        </p:txBody>
      </p:sp>
      <p:pic>
        <p:nvPicPr>
          <p:cNvPr id="41989" name="Picture 4" descr="Amanda and Gloria 72">
            <a:extLst>
              <a:ext uri="{FF2B5EF4-FFF2-40B4-BE49-F238E27FC236}">
                <a16:creationId xmlns:a16="http://schemas.microsoft.com/office/drawing/2014/main" id="{79AA1108-5662-1B48-AD4D-BD14F63EB4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14300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2DA879.wav">
            <a:hlinkClick r:id="" action="ppaction://media"/>
            <a:extLst>
              <a:ext uri="{FF2B5EF4-FFF2-40B4-BE49-F238E27FC236}">
                <a16:creationId xmlns:a16="http://schemas.microsoft.com/office/drawing/2014/main" id="{05749B77-7C60-FA4E-B0E8-9BCB5000151C}"/>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7772400" y="6400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4">
            <a:extLst>
              <a:ext uri="{FF2B5EF4-FFF2-40B4-BE49-F238E27FC236}">
                <a16:creationId xmlns:a16="http://schemas.microsoft.com/office/drawing/2014/main" id="{1A644B76-5034-4148-9E34-61ACDB7108A1}"/>
              </a:ext>
            </a:extLst>
          </p:cNvPr>
          <p:cNvSpPr>
            <a:spLocks noGrp="1"/>
          </p:cNvSpPr>
          <p:nvPr>
            <p:ph type="ctrTitle"/>
          </p:nvPr>
        </p:nvSpPr>
        <p:spPr/>
        <p:txBody>
          <a:bodyPr/>
          <a:lstStyle/>
          <a:p>
            <a:r>
              <a:rPr lang="en-US" altLang="en-US"/>
              <a:t>INTRODUCTION TO EQUINE ASSISTED ACTIVITIES AND THERAPIES</a:t>
            </a:r>
          </a:p>
        </p:txBody>
      </p:sp>
      <p:sp>
        <p:nvSpPr>
          <p:cNvPr id="6" name="Subtitle 5">
            <a:extLst>
              <a:ext uri="{FF2B5EF4-FFF2-40B4-BE49-F238E27FC236}">
                <a16:creationId xmlns:a16="http://schemas.microsoft.com/office/drawing/2014/main" id="{8E4C60B2-2AB2-C748-A11E-1809626C21B5}"/>
              </a:ext>
            </a:extLst>
          </p:cNvPr>
          <p:cNvSpPr>
            <a:spLocks noGrp="1"/>
          </p:cNvSpPr>
          <p:nvPr>
            <p:ph type="subTitle" idx="1"/>
          </p:nvPr>
        </p:nvSpPr>
        <p:spPr/>
        <p:txBody>
          <a:bodyPr rtlCol="0">
            <a:normAutofit/>
          </a:bodyPr>
          <a:lstStyle/>
          <a:p>
            <a:pPr fontAlgn="auto">
              <a:spcAft>
                <a:spcPts val="0"/>
              </a:spcAft>
              <a:defRPr/>
            </a:pPr>
            <a:endParaRPr lang="en-US"/>
          </a:p>
        </p:txBody>
      </p:sp>
      <p:sp>
        <p:nvSpPr>
          <p:cNvPr id="4" name="Slide Number Placeholder 3">
            <a:extLst>
              <a:ext uri="{FF2B5EF4-FFF2-40B4-BE49-F238E27FC236}">
                <a16:creationId xmlns:a16="http://schemas.microsoft.com/office/drawing/2014/main" id="{0FA9F724-2C23-A949-8D8B-67C46AED0F86}"/>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5AADC03B-3C4A-6547-B316-9F4AD69A0248}" type="slidenum">
              <a:rPr lang="en-US" altLang="en-US">
                <a:solidFill>
                  <a:srgbClr val="898989"/>
                </a:solidFill>
              </a:rPr>
              <a:pPr/>
              <a:t>57</a:t>
            </a:fld>
            <a:endParaRPr lang="en-US" altLang="en-US">
              <a:solidFill>
                <a:srgbClr val="898989"/>
              </a:solidFill>
            </a:endParaRPr>
          </a:p>
        </p:txBody>
      </p:sp>
    </p:spTree>
  </p:cSld>
  <p:clrMapOvr>
    <a:masterClrMapping/>
  </p:clrMapOvr>
  <p:transition spd="slow">
    <p:push dir="u"/>
    <p:sndAc>
      <p:stSnd>
        <p:snd r:embed="rId2" name="coin.wav"/>
      </p:stSnd>
    </p:sndAc>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F23A853E-13A8-1940-AB5E-1E1E0DFFDF45}"/>
              </a:ext>
            </a:extLst>
          </p:cNvPr>
          <p:cNvSpPr>
            <a:spLocks noGrp="1" noChangeArrowheads="1"/>
          </p:cNvSpPr>
          <p:nvPr>
            <p:ph type="title"/>
          </p:nvPr>
        </p:nvSpPr>
        <p:spPr>
          <a:xfrm>
            <a:off x="457200" y="381000"/>
            <a:ext cx="8229600" cy="1066800"/>
          </a:xfrm>
        </p:spPr>
        <p:txBody>
          <a:bodyPr/>
          <a:lstStyle/>
          <a:p>
            <a:r>
              <a:rPr lang="en-US" altLang="en-US"/>
              <a:t>Therapy</a:t>
            </a:r>
          </a:p>
        </p:txBody>
      </p:sp>
      <p:sp>
        <p:nvSpPr>
          <p:cNvPr id="22531" name="Rectangle 3">
            <a:extLst>
              <a:ext uri="{FF2B5EF4-FFF2-40B4-BE49-F238E27FC236}">
                <a16:creationId xmlns:a16="http://schemas.microsoft.com/office/drawing/2014/main" id="{C0BF2234-FBA6-AD49-91D2-AEFF5F7CDF4E}"/>
              </a:ext>
            </a:extLst>
          </p:cNvPr>
          <p:cNvSpPr>
            <a:spLocks noGrp="1" noChangeArrowheads="1"/>
          </p:cNvSpPr>
          <p:nvPr>
            <p:ph idx="1"/>
          </p:nvPr>
        </p:nvSpPr>
        <p:spPr>
          <a:xfrm>
            <a:off x="457200" y="1371600"/>
            <a:ext cx="8229600" cy="4724400"/>
          </a:xfrm>
        </p:spPr>
        <p:txBody>
          <a:bodyPr/>
          <a:lstStyle/>
          <a:p>
            <a:pPr>
              <a:buFont typeface="Wingdings" pitchFamily="2" charset="2"/>
              <a:buNone/>
            </a:pPr>
            <a:r>
              <a:rPr lang="en-US" altLang="en-US" sz="2800"/>
              <a:t>Equine activities are used as a form of therapy to achieve physical, psychological, cognitive, behavioral and communication goals.</a:t>
            </a:r>
          </a:p>
          <a:p>
            <a:pPr>
              <a:buFont typeface="Wingdings" pitchFamily="2" charset="2"/>
              <a:buNone/>
            </a:pPr>
            <a:r>
              <a:rPr lang="en-US" altLang="en-US" sz="2800"/>
              <a:t>Health professions including physical therapy, occupational therapy, speech therapy and psychology have specialized forms of treatment using the horse within their professions.  </a:t>
            </a:r>
          </a:p>
          <a:p>
            <a:pPr>
              <a:buFont typeface="Wingdings" pitchFamily="2" charset="2"/>
              <a:buNone/>
            </a:pPr>
            <a:r>
              <a:rPr lang="en-US" altLang="en-US" sz="2800"/>
              <a:t>These include, but are not limited to, Classic Hippotherapy, Hippotherapy, Developmental Riding Therapy, and Equine Assisted Psychotherapy </a:t>
            </a:r>
          </a:p>
        </p:txBody>
      </p:sp>
      <p:sp>
        <p:nvSpPr>
          <p:cNvPr id="2" name="Slide Number Placeholder 1">
            <a:extLst>
              <a:ext uri="{FF2B5EF4-FFF2-40B4-BE49-F238E27FC236}">
                <a16:creationId xmlns:a16="http://schemas.microsoft.com/office/drawing/2014/main" id="{B9038269-8A3A-B745-AACD-E7146BBA7EB1}"/>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64977882-29AD-D644-AB60-996E40D3DFD1}" type="slidenum">
              <a:rPr lang="en-US" altLang="en-US">
                <a:solidFill>
                  <a:srgbClr val="898989"/>
                </a:solidFill>
              </a:rPr>
              <a:pPr/>
              <a:t>58</a:t>
            </a:fld>
            <a:endParaRPr lang="en-US" altLang="en-US">
              <a:solidFill>
                <a:srgbClr val="898989"/>
              </a:solidFill>
            </a:endParaRPr>
          </a:p>
        </p:txBody>
      </p:sp>
      <p:pic>
        <p:nvPicPr>
          <p:cNvPr id="3" name="0F82879.wav">
            <a:hlinkClick r:id="" action="ppaction://media"/>
            <a:extLst>
              <a:ext uri="{FF2B5EF4-FFF2-40B4-BE49-F238E27FC236}">
                <a16:creationId xmlns:a16="http://schemas.microsoft.com/office/drawing/2014/main" id="{34C21772-1F22-934D-9C1A-42F6323F6354}"/>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05800" y="5791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3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3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5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2530" grpId="0" autoUpdateAnimBg="0"/>
      <p:bldP spid="22531"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49C6B4C-1AA4-0442-97CA-ABD24544D0F8}"/>
              </a:ext>
            </a:extLst>
          </p:cNvPr>
          <p:cNvSpPr>
            <a:spLocks noGrp="1" noChangeArrowheads="1"/>
          </p:cNvSpPr>
          <p:nvPr>
            <p:ph type="title"/>
          </p:nvPr>
        </p:nvSpPr>
        <p:spPr/>
        <p:txBody>
          <a:bodyPr/>
          <a:lstStyle/>
          <a:p>
            <a:r>
              <a:rPr lang="en-US" altLang="en-US" sz="4000"/>
              <a:t>Equine Assisted Learning (EAL)</a:t>
            </a:r>
            <a:br>
              <a:rPr lang="en-US" altLang="en-US" sz="4000"/>
            </a:br>
            <a:r>
              <a:rPr lang="en-US" altLang="en-US" sz="4000"/>
              <a:t> Equine Assisted Psychotherapy (EAP)</a:t>
            </a:r>
          </a:p>
        </p:txBody>
      </p:sp>
      <p:sp>
        <p:nvSpPr>
          <p:cNvPr id="23555" name="Rectangle 3">
            <a:extLst>
              <a:ext uri="{FF2B5EF4-FFF2-40B4-BE49-F238E27FC236}">
                <a16:creationId xmlns:a16="http://schemas.microsoft.com/office/drawing/2014/main" id="{A7828A3C-2616-964A-BBA3-5B6C409E9209}"/>
              </a:ext>
            </a:extLst>
          </p:cNvPr>
          <p:cNvSpPr>
            <a:spLocks noGrp="1" noChangeArrowheads="1"/>
          </p:cNvSpPr>
          <p:nvPr>
            <p:ph idx="1"/>
          </p:nvPr>
        </p:nvSpPr>
        <p:spPr/>
        <p:txBody>
          <a:bodyPr/>
          <a:lstStyle/>
          <a:p>
            <a:pPr>
              <a:buFont typeface="Wingdings" pitchFamily="2" charset="2"/>
              <a:buNone/>
            </a:pPr>
            <a:r>
              <a:rPr lang="en-US" altLang="en-US"/>
              <a:t>The emphasis is to incorporate cognitive, behavioral, psychological and physical goals into the program plan while teaching adaptive riding, driving or vaulting.</a:t>
            </a:r>
          </a:p>
          <a:p>
            <a:pPr>
              <a:buFont typeface="Wingdings" pitchFamily="2" charset="2"/>
              <a:buNone/>
            </a:pPr>
            <a:r>
              <a:rPr lang="en-US" altLang="en-US"/>
              <a:t>Therapeutic riding instructors, educational specialists and health professionals are involved in the design and implementation of these programs.</a:t>
            </a:r>
          </a:p>
        </p:txBody>
      </p:sp>
      <p:sp>
        <p:nvSpPr>
          <p:cNvPr id="2" name="Slide Number Placeholder 1">
            <a:extLst>
              <a:ext uri="{FF2B5EF4-FFF2-40B4-BE49-F238E27FC236}">
                <a16:creationId xmlns:a16="http://schemas.microsoft.com/office/drawing/2014/main" id="{CA2A5574-8BDF-7841-8E4B-092918E05011}"/>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B35A700A-0BC2-DF43-A101-3C1F40CDCA83}" type="slidenum">
              <a:rPr lang="en-US" altLang="en-US">
                <a:solidFill>
                  <a:srgbClr val="898989"/>
                </a:solidFill>
              </a:rPr>
              <a:pPr/>
              <a:t>59</a:t>
            </a:fld>
            <a:endParaRPr lang="en-US" altLang="en-US">
              <a:solidFill>
                <a:srgbClr val="898989"/>
              </a:solidFill>
            </a:endParaRPr>
          </a:p>
        </p:txBody>
      </p:sp>
      <p:pic>
        <p:nvPicPr>
          <p:cNvPr id="4" name="3336895.wav">
            <a:hlinkClick r:id="" action="ppaction://media"/>
            <a:extLst>
              <a:ext uri="{FF2B5EF4-FFF2-40B4-BE49-F238E27FC236}">
                <a16:creationId xmlns:a16="http://schemas.microsoft.com/office/drawing/2014/main" id="{EDB466C8-6942-D04D-A8E9-58F4B14373FC}"/>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077200" y="5715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55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5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mediacall" presetSubtype="0" fill="hold" nodeType="clickEffect">
                                  <p:stCondLst>
                                    <p:cond delay="0"/>
                                  </p:stCondLst>
                                  <p:childTnLst>
                                    <p:cmd type="call" cmd="playFrom(0.0)">
                                      <p:cBhvr>
                                        <p:cTn id="19" dur="1"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23554" grpId="0" autoUpdateAnimBg="0"/>
      <p:bldP spid="23555"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C1B1E0-FC57-9943-9032-F8D0C308C4FA}"/>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89817178-7828-B54D-97A8-EC108D83F05E}" type="slidenum">
              <a:rPr lang="en-US" altLang="en-US">
                <a:solidFill>
                  <a:srgbClr val="898989"/>
                </a:solidFill>
              </a:rPr>
              <a:pPr/>
              <a:t>6</a:t>
            </a:fld>
            <a:endParaRPr lang="en-US" altLang="en-US">
              <a:solidFill>
                <a:srgbClr val="898989"/>
              </a:solidFill>
            </a:endParaRPr>
          </a:p>
        </p:txBody>
      </p:sp>
      <p:sp>
        <p:nvSpPr>
          <p:cNvPr id="7171" name="Rectangle 3">
            <a:extLst>
              <a:ext uri="{FF2B5EF4-FFF2-40B4-BE49-F238E27FC236}">
                <a16:creationId xmlns:a16="http://schemas.microsoft.com/office/drawing/2014/main" id="{3981FF4E-A4DD-394F-A726-816D0B945028}"/>
              </a:ext>
            </a:extLst>
          </p:cNvPr>
          <p:cNvSpPr>
            <a:spLocks noGrp="1" noChangeArrowheads="1"/>
          </p:cNvSpPr>
          <p:nvPr>
            <p:ph type="body" idx="4294967295"/>
          </p:nvPr>
        </p:nvSpPr>
        <p:spPr>
          <a:xfrm>
            <a:off x="0" y="533400"/>
            <a:ext cx="8229600" cy="5562600"/>
          </a:xfrm>
        </p:spPr>
        <p:txBody>
          <a:bodyPr rtlCol="0">
            <a:normAutofit/>
          </a:bodyPr>
          <a:lstStyle/>
          <a:p>
            <a:pPr algn="ctr" fontAlgn="auto">
              <a:lnSpc>
                <a:spcPct val="90000"/>
              </a:lnSpc>
              <a:spcAft>
                <a:spcPts val="0"/>
              </a:spcAft>
              <a:buFont typeface="Wingdings" pitchFamily="2" charset="2"/>
              <a:buNone/>
              <a:defRPr/>
            </a:pPr>
            <a:endParaRPr lang="en-US" altLang="en-US" dirty="0">
              <a:latin typeface="+mj-lt"/>
            </a:endParaRPr>
          </a:p>
          <a:p>
            <a:pPr algn="ctr" fontAlgn="auto">
              <a:lnSpc>
                <a:spcPct val="90000"/>
              </a:lnSpc>
              <a:spcAft>
                <a:spcPts val="0"/>
              </a:spcAft>
              <a:buFont typeface="Wingdings" pitchFamily="2" charset="2"/>
              <a:buNone/>
              <a:defRPr/>
            </a:pPr>
            <a:r>
              <a:rPr lang="en-US" altLang="en-US" dirty="0">
                <a:latin typeface="+mj-lt"/>
              </a:rPr>
              <a:t>KFTHC’s mission </a:t>
            </a:r>
          </a:p>
          <a:p>
            <a:pPr algn="ctr" fontAlgn="auto">
              <a:lnSpc>
                <a:spcPct val="90000"/>
              </a:lnSpc>
              <a:spcAft>
                <a:spcPts val="0"/>
              </a:spcAft>
              <a:buFont typeface="Wingdings" pitchFamily="2" charset="2"/>
              <a:buNone/>
              <a:defRPr/>
            </a:pPr>
            <a:r>
              <a:rPr lang="en-US" altLang="en-US" dirty="0">
                <a:latin typeface="+mj-lt"/>
              </a:rPr>
              <a:t>is to provide a safe, secure environment </a:t>
            </a:r>
          </a:p>
          <a:p>
            <a:pPr algn="ctr" fontAlgn="auto">
              <a:lnSpc>
                <a:spcPct val="90000"/>
              </a:lnSpc>
              <a:spcAft>
                <a:spcPts val="0"/>
              </a:spcAft>
              <a:buFont typeface="Wingdings" pitchFamily="2" charset="2"/>
              <a:buNone/>
              <a:defRPr/>
            </a:pPr>
            <a:r>
              <a:rPr lang="en-US" altLang="en-US" dirty="0">
                <a:latin typeface="+mj-lt"/>
              </a:rPr>
              <a:t>in which individuals can benefit from experiencing, riding and driving horses </a:t>
            </a:r>
          </a:p>
          <a:p>
            <a:pPr algn="ctr" fontAlgn="auto">
              <a:lnSpc>
                <a:spcPct val="90000"/>
              </a:lnSpc>
              <a:spcAft>
                <a:spcPts val="0"/>
              </a:spcAft>
              <a:buFont typeface="Wingdings" pitchFamily="2" charset="2"/>
              <a:buNone/>
              <a:defRPr/>
            </a:pPr>
            <a:r>
              <a:rPr lang="en-US" altLang="en-US" dirty="0">
                <a:latin typeface="+mj-lt"/>
              </a:rPr>
              <a:t>in a manner </a:t>
            </a:r>
          </a:p>
          <a:p>
            <a:pPr algn="ctr" fontAlgn="auto">
              <a:lnSpc>
                <a:spcPct val="90000"/>
              </a:lnSpc>
              <a:spcAft>
                <a:spcPts val="0"/>
              </a:spcAft>
              <a:buFont typeface="Wingdings" pitchFamily="2" charset="2"/>
              <a:buNone/>
              <a:defRPr/>
            </a:pPr>
            <a:r>
              <a:rPr lang="en-US" altLang="en-US" dirty="0">
                <a:latin typeface="+mj-lt"/>
              </a:rPr>
              <a:t>which acknowledges </a:t>
            </a:r>
          </a:p>
          <a:p>
            <a:pPr algn="ctr" fontAlgn="auto">
              <a:lnSpc>
                <a:spcPct val="90000"/>
              </a:lnSpc>
              <a:spcAft>
                <a:spcPts val="0"/>
              </a:spcAft>
              <a:buFont typeface="Wingdings" pitchFamily="2" charset="2"/>
              <a:buNone/>
              <a:defRPr/>
            </a:pPr>
            <a:r>
              <a:rPr lang="en-US" altLang="en-US" dirty="0">
                <a:latin typeface="+mj-lt"/>
              </a:rPr>
              <a:t>not only the special needs </a:t>
            </a:r>
          </a:p>
          <a:p>
            <a:pPr algn="ctr" fontAlgn="auto">
              <a:lnSpc>
                <a:spcPct val="90000"/>
              </a:lnSpc>
              <a:spcAft>
                <a:spcPts val="0"/>
              </a:spcAft>
              <a:buFont typeface="Wingdings" pitchFamily="2" charset="2"/>
              <a:buNone/>
              <a:defRPr/>
            </a:pPr>
            <a:r>
              <a:rPr lang="en-US" altLang="en-US" dirty="0">
                <a:latin typeface="+mj-lt"/>
              </a:rPr>
              <a:t>but the special abilities </a:t>
            </a:r>
          </a:p>
          <a:p>
            <a:pPr algn="ctr" fontAlgn="auto">
              <a:lnSpc>
                <a:spcPct val="90000"/>
              </a:lnSpc>
              <a:spcAft>
                <a:spcPts val="0"/>
              </a:spcAft>
              <a:buFont typeface="Wingdings" pitchFamily="2" charset="2"/>
              <a:buNone/>
              <a:defRPr/>
            </a:pPr>
            <a:r>
              <a:rPr lang="en-US" altLang="en-US" dirty="0">
                <a:latin typeface="+mj-lt"/>
              </a:rPr>
              <a:t>of each and every rider.</a:t>
            </a:r>
          </a:p>
        </p:txBody>
      </p:sp>
      <p:pic>
        <p:nvPicPr>
          <p:cNvPr id="4" name="3382364.wav">
            <a:hlinkClick r:id="" action="ppaction://media"/>
            <a:extLst>
              <a:ext uri="{FF2B5EF4-FFF2-40B4-BE49-F238E27FC236}">
                <a16:creationId xmlns:a16="http://schemas.microsoft.com/office/drawing/2014/main" id="{86FA0292-8AF0-9641-ABA6-C2BB784A7F74}"/>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8486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4BC62152-18BF-8847-AFEE-54F3BFBCB0C6}"/>
              </a:ext>
            </a:extLst>
          </p:cNvPr>
          <p:cNvSpPr>
            <a:spLocks noGrp="1" noChangeArrowheads="1"/>
          </p:cNvSpPr>
          <p:nvPr>
            <p:ph type="title"/>
          </p:nvPr>
        </p:nvSpPr>
        <p:spPr/>
        <p:txBody>
          <a:bodyPr/>
          <a:lstStyle/>
          <a:p>
            <a:r>
              <a:rPr lang="en-US" altLang="en-US" sz="4800"/>
              <a:t>Sport</a:t>
            </a:r>
          </a:p>
        </p:txBody>
      </p:sp>
      <p:sp>
        <p:nvSpPr>
          <p:cNvPr id="52227" name="Rectangle 3">
            <a:extLst>
              <a:ext uri="{FF2B5EF4-FFF2-40B4-BE49-F238E27FC236}">
                <a16:creationId xmlns:a16="http://schemas.microsoft.com/office/drawing/2014/main" id="{51CB34EF-E513-FE4C-AD2B-E986FDBE18E5}"/>
              </a:ext>
            </a:extLst>
          </p:cNvPr>
          <p:cNvSpPr>
            <a:spLocks noGrp="1" noChangeArrowheads="1"/>
          </p:cNvSpPr>
          <p:nvPr>
            <p:ph idx="1"/>
          </p:nvPr>
        </p:nvSpPr>
        <p:spPr/>
        <p:txBody>
          <a:bodyPr rtlCol="0">
            <a:normAutofit/>
          </a:bodyPr>
          <a:lstStyle/>
          <a:p>
            <a:pPr fontAlgn="auto">
              <a:spcAft>
                <a:spcPts val="0"/>
              </a:spcAft>
              <a:buFont typeface="Wingdings" pitchFamily="2" charset="2"/>
              <a:buNone/>
              <a:defRPr/>
            </a:pPr>
            <a:r>
              <a:rPr lang="en-US" dirty="0"/>
              <a:t>Activities are directed toward the acquisition of skills leading to the accomplishment of specific horsemanship goals.</a:t>
            </a:r>
          </a:p>
          <a:p>
            <a:pPr fontAlgn="auto">
              <a:spcAft>
                <a:spcPts val="0"/>
              </a:spcAft>
              <a:buFont typeface="Wingdings" pitchFamily="2" charset="2"/>
              <a:buNone/>
              <a:defRPr/>
            </a:pPr>
            <a:endParaRPr lang="en-US" dirty="0">
              <a:solidFill>
                <a:srgbClr val="080808"/>
              </a:solidFill>
            </a:endParaRPr>
          </a:p>
          <a:p>
            <a:pPr fontAlgn="auto">
              <a:spcAft>
                <a:spcPts val="0"/>
              </a:spcAft>
              <a:buFont typeface="Wingdings" pitchFamily="2" charset="2"/>
              <a:buNone/>
              <a:defRPr/>
            </a:pPr>
            <a:r>
              <a:rPr lang="en-US" dirty="0"/>
              <a:t>Therapeutic riding instructors are primarily responsible for the design and implementation of the program</a:t>
            </a:r>
            <a:r>
              <a:rPr lang="en-US" dirty="0">
                <a:effectLst>
                  <a:outerShdw blurRad="38100" dist="38100" dir="2700000" algn="tl">
                    <a:srgbClr val="FFFFFF"/>
                  </a:outerShdw>
                </a:effectLst>
              </a:rPr>
              <a:t>.</a:t>
            </a:r>
          </a:p>
        </p:txBody>
      </p:sp>
      <p:sp>
        <p:nvSpPr>
          <p:cNvPr id="2" name="Slide Number Placeholder 1">
            <a:extLst>
              <a:ext uri="{FF2B5EF4-FFF2-40B4-BE49-F238E27FC236}">
                <a16:creationId xmlns:a16="http://schemas.microsoft.com/office/drawing/2014/main" id="{299C3C38-876D-E34A-9AE9-71D734649843}"/>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B44C399E-77DF-C041-8FF6-4839F81D80CD}" type="slidenum">
              <a:rPr lang="en-US" altLang="en-US">
                <a:solidFill>
                  <a:srgbClr val="898989"/>
                </a:solidFill>
              </a:rPr>
              <a:pPr/>
              <a:t>60</a:t>
            </a:fld>
            <a:endParaRPr lang="en-US" altLang="en-US">
              <a:solidFill>
                <a:srgbClr val="898989"/>
              </a:solidFill>
            </a:endParaRPr>
          </a:p>
        </p:txBody>
      </p:sp>
      <p:pic>
        <p:nvPicPr>
          <p:cNvPr id="3" name="79E9895.wav">
            <a:hlinkClick r:id="" action="ppaction://media"/>
            <a:extLst>
              <a:ext uri="{FF2B5EF4-FFF2-40B4-BE49-F238E27FC236}">
                <a16:creationId xmlns:a16="http://schemas.microsoft.com/office/drawing/2014/main" id="{8500BF05-CA8E-9E41-9461-122510076389}"/>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153400" y="5562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5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222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22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mediacall" presetSubtype="0" fill="hold" nodeType="clickEffect">
                                  <p:stCondLst>
                                    <p:cond delay="0"/>
                                  </p:stCondLst>
                                  <p:childTnLst>
                                    <p:cmd type="call" cmd="playFrom(0.0)">
                                      <p:cBhvr>
                                        <p:cTn id="19" dur="1" fill="hold"/>
                                        <p:tgtEl>
                                          <p:spTgt spid="3"/>
                                        </p:tgtEl>
                                      </p:cBhvr>
                                    </p:cmd>
                                  </p:childTnLst>
                                </p:cTn>
                              </p:par>
                            </p:childTnLst>
                          </p:cTn>
                        </p:par>
                      </p:childTnLst>
                    </p:cTn>
                  </p:par>
                </p:childTnLst>
              </p:cTn>
              <p:nextCondLst>
                <p:cond evt="onClick" delay="0">
                  <p:tgtEl>
                    <p:spTgt spid="3"/>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24578" grpId="0" autoUpdateAnimBg="0"/>
      <p:bldP spid="52227"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65DEDC6-7BE5-2346-AA72-15B2DCF6D7D2}"/>
              </a:ext>
            </a:extLst>
          </p:cNvPr>
          <p:cNvSpPr>
            <a:spLocks noGrp="1" noChangeArrowheads="1"/>
          </p:cNvSpPr>
          <p:nvPr>
            <p:ph type="title"/>
          </p:nvPr>
        </p:nvSpPr>
        <p:spPr/>
        <p:txBody>
          <a:bodyPr/>
          <a:lstStyle/>
          <a:p>
            <a:endParaRPr lang="en-US" altLang="en-US"/>
          </a:p>
        </p:txBody>
      </p:sp>
      <p:sp>
        <p:nvSpPr>
          <p:cNvPr id="47107" name="Rectangle 3">
            <a:extLst>
              <a:ext uri="{FF2B5EF4-FFF2-40B4-BE49-F238E27FC236}">
                <a16:creationId xmlns:a16="http://schemas.microsoft.com/office/drawing/2014/main" id="{4F766E30-46C6-124C-9FAD-9B1C1B5D7C50}"/>
              </a:ext>
            </a:extLst>
          </p:cNvPr>
          <p:cNvSpPr>
            <a:spLocks noGrp="1" noChangeArrowheads="1"/>
          </p:cNvSpPr>
          <p:nvPr>
            <p:ph idx="1"/>
          </p:nvPr>
        </p:nvSpPr>
        <p:spPr/>
        <p:txBody>
          <a:bodyPr/>
          <a:lstStyle/>
          <a:p>
            <a:pPr>
              <a:buFont typeface="Wingdings" pitchFamily="2" charset="2"/>
              <a:buNone/>
            </a:pPr>
            <a:endParaRPr lang="en-US" altLang="en-US"/>
          </a:p>
        </p:txBody>
      </p:sp>
      <p:sp>
        <p:nvSpPr>
          <p:cNvPr id="2" name="Slide Number Placeholder 1">
            <a:extLst>
              <a:ext uri="{FF2B5EF4-FFF2-40B4-BE49-F238E27FC236}">
                <a16:creationId xmlns:a16="http://schemas.microsoft.com/office/drawing/2014/main" id="{DA79A9F3-4A89-894D-B2A4-6582E1DD8080}"/>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89357565-5628-2843-BE27-FCFCD07ED3CA}" type="slidenum">
              <a:rPr lang="en-US" altLang="en-US">
                <a:solidFill>
                  <a:srgbClr val="898989"/>
                </a:solidFill>
              </a:rPr>
              <a:pPr/>
              <a:t>61</a:t>
            </a:fld>
            <a:endParaRPr lang="en-US" altLang="en-US">
              <a:solidFill>
                <a:srgbClr val="898989"/>
              </a:solidFill>
            </a:endParaRPr>
          </a:p>
        </p:txBody>
      </p:sp>
      <p:pic>
        <p:nvPicPr>
          <p:cNvPr id="47109" name="Picture 4" descr="Kit and Roy">
            <a:extLst>
              <a:ext uri="{FF2B5EF4-FFF2-40B4-BE49-F238E27FC236}">
                <a16:creationId xmlns:a16="http://schemas.microsoft.com/office/drawing/2014/main" id="{59349FCA-4FDD-9E4B-A34D-DAD36089CE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163"/>
          <a:stretch>
            <a:fillRect/>
          </a:stretch>
        </p:blipFill>
        <p:spPr bwMode="auto">
          <a:xfrm>
            <a:off x="2057400" y="228600"/>
            <a:ext cx="454183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9B44911.wav">
            <a:hlinkClick r:id="" action="ppaction://media"/>
            <a:extLst>
              <a:ext uri="{FF2B5EF4-FFF2-40B4-BE49-F238E27FC236}">
                <a16:creationId xmlns:a16="http://schemas.microsoft.com/office/drawing/2014/main" id="{741ED92F-A94B-E146-B0F5-75244FB522BC}"/>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153400" y="5715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758B43F-66B3-BC47-A78E-24B2AE613FE5}"/>
              </a:ext>
            </a:extLst>
          </p:cNvPr>
          <p:cNvSpPr>
            <a:spLocks noGrp="1" noChangeArrowheads="1"/>
          </p:cNvSpPr>
          <p:nvPr>
            <p:ph type="title"/>
          </p:nvPr>
        </p:nvSpPr>
        <p:spPr/>
        <p:txBody>
          <a:bodyPr/>
          <a:lstStyle/>
          <a:p>
            <a:r>
              <a:rPr lang="en-US" altLang="en-US" sz="4000"/>
              <a:t>Recreation and Leisure</a:t>
            </a:r>
          </a:p>
        </p:txBody>
      </p:sp>
      <p:sp>
        <p:nvSpPr>
          <p:cNvPr id="26627" name="Rectangle 3">
            <a:extLst>
              <a:ext uri="{FF2B5EF4-FFF2-40B4-BE49-F238E27FC236}">
                <a16:creationId xmlns:a16="http://schemas.microsoft.com/office/drawing/2014/main" id="{4B2BBAFC-41BB-4E47-A990-60C36BBF6D2F}"/>
              </a:ext>
            </a:extLst>
          </p:cNvPr>
          <p:cNvSpPr>
            <a:spLocks noGrp="1" noChangeArrowheads="1"/>
          </p:cNvSpPr>
          <p:nvPr>
            <p:ph idx="1"/>
          </p:nvPr>
        </p:nvSpPr>
        <p:spPr>
          <a:xfrm>
            <a:off x="457200" y="1600200"/>
            <a:ext cx="8229600" cy="5029200"/>
          </a:xfrm>
        </p:spPr>
        <p:txBody>
          <a:bodyPr/>
          <a:lstStyle/>
          <a:p>
            <a:pPr>
              <a:lnSpc>
                <a:spcPct val="90000"/>
              </a:lnSpc>
              <a:buFont typeface="Wingdings" pitchFamily="2" charset="2"/>
              <a:buNone/>
            </a:pPr>
            <a:r>
              <a:rPr lang="en-US" altLang="en-US" sz="2400"/>
              <a:t>The emphasis is on an enjoyable, relaxing experience that provides additional therapeutic benefits in the area of socialization, posture, mobility and an overall improved quality of life.</a:t>
            </a:r>
          </a:p>
          <a:p>
            <a:pPr>
              <a:lnSpc>
                <a:spcPct val="90000"/>
              </a:lnSpc>
              <a:buFont typeface="Wingdings" pitchFamily="2" charset="2"/>
              <a:buNone/>
            </a:pPr>
            <a:endParaRPr lang="en-US" altLang="en-US" sz="2400"/>
          </a:p>
          <a:p>
            <a:pPr>
              <a:lnSpc>
                <a:spcPct val="90000"/>
              </a:lnSpc>
              <a:buFont typeface="Wingdings" pitchFamily="2" charset="2"/>
              <a:buNone/>
            </a:pPr>
            <a:r>
              <a:rPr lang="en-US" altLang="en-US" sz="2400"/>
              <a:t>Individuals may participate in horse-related activities to their maximum ability in an atmosphere of support, structure and socialization for the primary purpose of the intrinsic enjoyment of the activity.  </a:t>
            </a:r>
          </a:p>
          <a:p>
            <a:pPr>
              <a:lnSpc>
                <a:spcPct val="90000"/>
              </a:lnSpc>
              <a:buFont typeface="Wingdings" pitchFamily="2" charset="2"/>
              <a:buNone/>
            </a:pPr>
            <a:endParaRPr lang="en-US" altLang="en-US" sz="2400"/>
          </a:p>
          <a:p>
            <a:pPr>
              <a:lnSpc>
                <a:spcPct val="90000"/>
              </a:lnSpc>
              <a:buFont typeface="Wingdings" pitchFamily="2" charset="2"/>
              <a:buNone/>
            </a:pPr>
            <a:r>
              <a:rPr lang="en-US" altLang="en-US" sz="2400"/>
              <a:t>Therapeutic riding instructors and recreational therapists are primarily responsible for program development.  Health professionals and educational specialists are involved on a consultative basis.</a:t>
            </a:r>
          </a:p>
        </p:txBody>
      </p:sp>
      <p:sp>
        <p:nvSpPr>
          <p:cNvPr id="2" name="Slide Number Placeholder 1">
            <a:extLst>
              <a:ext uri="{FF2B5EF4-FFF2-40B4-BE49-F238E27FC236}">
                <a16:creationId xmlns:a16="http://schemas.microsoft.com/office/drawing/2014/main" id="{FD422C18-C792-154F-933C-AF7FD161F327}"/>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23DA4F45-5B5C-BF42-9C4B-94DD7A011833}" type="slidenum">
              <a:rPr lang="en-US" altLang="en-US">
                <a:solidFill>
                  <a:srgbClr val="898989"/>
                </a:solidFill>
              </a:rPr>
              <a:pPr/>
              <a:t>62</a:t>
            </a:fld>
            <a:endParaRPr lang="en-US" altLang="en-US">
              <a:solidFill>
                <a:srgbClr val="898989"/>
              </a:solidFill>
            </a:endParaRPr>
          </a:p>
        </p:txBody>
      </p:sp>
      <p:pic>
        <p:nvPicPr>
          <p:cNvPr id="3" name="3711911.wav">
            <a:hlinkClick r:id="" action="ppaction://media"/>
            <a:extLst>
              <a:ext uri="{FF2B5EF4-FFF2-40B4-BE49-F238E27FC236}">
                <a16:creationId xmlns:a16="http://schemas.microsoft.com/office/drawing/2014/main" id="{06535EFC-BE15-0F46-8CAD-FE89BC0F6353}"/>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058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2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6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66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6626" grpId="0" autoUpdateAnimBg="0"/>
      <p:bldP spid="26627"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433D9C62-1BBB-A140-BBEC-1E5A8F4B841A}"/>
              </a:ext>
            </a:extLst>
          </p:cNvPr>
          <p:cNvSpPr>
            <a:spLocks noGrp="1" noChangeArrowheads="1"/>
          </p:cNvSpPr>
          <p:nvPr>
            <p:ph type="title"/>
          </p:nvPr>
        </p:nvSpPr>
        <p:spPr/>
        <p:txBody>
          <a:bodyPr/>
          <a:lstStyle/>
          <a:p>
            <a:endParaRPr lang="en-US" altLang="en-US"/>
          </a:p>
        </p:txBody>
      </p:sp>
      <p:sp>
        <p:nvSpPr>
          <p:cNvPr id="49155" name="Rectangle 3">
            <a:extLst>
              <a:ext uri="{FF2B5EF4-FFF2-40B4-BE49-F238E27FC236}">
                <a16:creationId xmlns:a16="http://schemas.microsoft.com/office/drawing/2014/main" id="{B561F426-2186-1941-8828-BE8B2F9116A9}"/>
              </a:ext>
            </a:extLst>
          </p:cNvPr>
          <p:cNvSpPr>
            <a:spLocks noGrp="1" noChangeArrowheads="1"/>
          </p:cNvSpPr>
          <p:nvPr>
            <p:ph idx="1"/>
          </p:nvPr>
        </p:nvSpPr>
        <p:spPr/>
        <p:txBody>
          <a:bodyPr/>
          <a:lstStyle/>
          <a:p>
            <a:endParaRPr lang="en-US" altLang="en-US"/>
          </a:p>
        </p:txBody>
      </p:sp>
      <p:sp>
        <p:nvSpPr>
          <p:cNvPr id="2" name="Slide Number Placeholder 1">
            <a:extLst>
              <a:ext uri="{FF2B5EF4-FFF2-40B4-BE49-F238E27FC236}">
                <a16:creationId xmlns:a16="http://schemas.microsoft.com/office/drawing/2014/main" id="{1F50B272-B522-034B-81A4-E52AD2878944}"/>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C74C1740-AA3C-2B43-81BB-4447B1598211}" type="slidenum">
              <a:rPr lang="en-US" altLang="en-US">
                <a:solidFill>
                  <a:srgbClr val="898989"/>
                </a:solidFill>
              </a:rPr>
              <a:pPr/>
              <a:t>63</a:t>
            </a:fld>
            <a:endParaRPr lang="en-US" altLang="en-US">
              <a:solidFill>
                <a:srgbClr val="898989"/>
              </a:solidFill>
            </a:endParaRPr>
          </a:p>
        </p:txBody>
      </p:sp>
      <p:pic>
        <p:nvPicPr>
          <p:cNvPr id="49157" name="Picture 5" descr="Hayley and Steve">
            <a:extLst>
              <a:ext uri="{FF2B5EF4-FFF2-40B4-BE49-F238E27FC236}">
                <a16:creationId xmlns:a16="http://schemas.microsoft.com/office/drawing/2014/main" id="{D875F28F-4EC1-C94F-8F35-F679849745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0"/>
            <a:ext cx="8915400"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9FA1911.wav">
            <a:hlinkClick r:id="" action="ppaction://media"/>
            <a:extLst>
              <a:ext uri="{FF2B5EF4-FFF2-40B4-BE49-F238E27FC236}">
                <a16:creationId xmlns:a16="http://schemas.microsoft.com/office/drawing/2014/main" id="{551194B3-1C8B-CD4D-BFAE-E197B57A96E9}"/>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7620000" y="5486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EB3FD4D-EA23-C44A-8315-94CD23E56F81}"/>
              </a:ext>
            </a:extLst>
          </p:cNvPr>
          <p:cNvSpPr>
            <a:spLocks noGrp="1" noChangeArrowheads="1"/>
          </p:cNvSpPr>
          <p:nvPr>
            <p:ph type="title"/>
          </p:nvPr>
        </p:nvSpPr>
        <p:spPr/>
        <p:txBody>
          <a:bodyPr/>
          <a:lstStyle/>
          <a:p>
            <a:r>
              <a:rPr lang="en-US" altLang="en-US" sz="4000"/>
              <a:t>Hippotherapy (HPOT)</a:t>
            </a:r>
          </a:p>
        </p:txBody>
      </p:sp>
      <p:sp>
        <p:nvSpPr>
          <p:cNvPr id="28675" name="Rectangle 3">
            <a:extLst>
              <a:ext uri="{FF2B5EF4-FFF2-40B4-BE49-F238E27FC236}">
                <a16:creationId xmlns:a16="http://schemas.microsoft.com/office/drawing/2014/main" id="{C7D89825-BF7D-AE46-BE48-115B3D037B93}"/>
              </a:ext>
            </a:extLst>
          </p:cNvPr>
          <p:cNvSpPr>
            <a:spLocks noGrp="1" noChangeArrowheads="1"/>
          </p:cNvSpPr>
          <p:nvPr>
            <p:ph idx="1"/>
          </p:nvPr>
        </p:nvSpPr>
        <p:spPr/>
        <p:txBody>
          <a:bodyPr/>
          <a:lstStyle/>
          <a:p>
            <a:r>
              <a:rPr lang="en-US" altLang="en-US"/>
              <a:t>Hippotherapy is a direct medical treatment.</a:t>
            </a:r>
          </a:p>
          <a:p>
            <a:pPr>
              <a:buFont typeface="Wingdings" pitchFamily="2" charset="2"/>
              <a:buNone/>
            </a:pPr>
            <a:r>
              <a:rPr lang="en-US" altLang="en-US"/>
              <a:t>  </a:t>
            </a:r>
          </a:p>
          <a:p>
            <a:r>
              <a:rPr lang="en-US" altLang="en-US"/>
              <a:t>Medical professionals, primarily physical and occupational therapists use this treatment for their clients who have movement dysfunction</a:t>
            </a:r>
            <a:r>
              <a:rPr lang="en-US" altLang="en-US">
                <a:latin typeface="Times New Roman" panose="02020603050405020304" pitchFamily="18" charset="0"/>
              </a:rPr>
              <a:t>.</a:t>
            </a:r>
          </a:p>
        </p:txBody>
      </p:sp>
      <p:sp>
        <p:nvSpPr>
          <p:cNvPr id="2" name="Slide Number Placeholder 1">
            <a:extLst>
              <a:ext uri="{FF2B5EF4-FFF2-40B4-BE49-F238E27FC236}">
                <a16:creationId xmlns:a16="http://schemas.microsoft.com/office/drawing/2014/main" id="{8A6D7F26-39F8-8A46-A464-44407882B16B}"/>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E7932E3C-C5FF-F745-82E4-A07BE4BF1227}" type="slidenum">
              <a:rPr lang="en-US" altLang="en-US">
                <a:solidFill>
                  <a:srgbClr val="898989"/>
                </a:solidFill>
              </a:rPr>
              <a:pPr/>
              <a:t>64</a:t>
            </a:fld>
            <a:endParaRPr lang="en-US" altLang="en-US">
              <a:solidFill>
                <a:srgbClr val="898989"/>
              </a:solidFill>
            </a:endParaRPr>
          </a:p>
        </p:txBody>
      </p:sp>
      <p:pic>
        <p:nvPicPr>
          <p:cNvPr id="3" name="74E1926.wav">
            <a:hlinkClick r:id="" action="ppaction://media"/>
            <a:extLst>
              <a:ext uri="{FF2B5EF4-FFF2-40B4-BE49-F238E27FC236}">
                <a16:creationId xmlns:a16="http://schemas.microsoft.com/office/drawing/2014/main" id="{94F4A5C4-5CAB-1448-B0C5-98725112E0AD}"/>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153400" y="5486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67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867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86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8674" grpId="0" autoUpdateAnimBg="0"/>
      <p:bldP spid="28675"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7C3593DD-4757-0143-8E99-22376F00D925}"/>
              </a:ext>
            </a:extLst>
          </p:cNvPr>
          <p:cNvSpPr>
            <a:spLocks noGrp="1" noChangeArrowheads="1"/>
          </p:cNvSpPr>
          <p:nvPr>
            <p:ph type="title"/>
          </p:nvPr>
        </p:nvSpPr>
        <p:spPr>
          <a:xfrm>
            <a:off x="457200" y="381000"/>
            <a:ext cx="8229600" cy="1066800"/>
          </a:xfrm>
        </p:spPr>
        <p:txBody>
          <a:bodyPr/>
          <a:lstStyle/>
          <a:p>
            <a:r>
              <a:rPr lang="en-US" altLang="en-US"/>
              <a:t>Equine Services for Heroes</a:t>
            </a:r>
          </a:p>
        </p:txBody>
      </p:sp>
      <p:sp>
        <p:nvSpPr>
          <p:cNvPr id="29699" name="Rectangle 3">
            <a:extLst>
              <a:ext uri="{FF2B5EF4-FFF2-40B4-BE49-F238E27FC236}">
                <a16:creationId xmlns:a16="http://schemas.microsoft.com/office/drawing/2014/main" id="{35D4F05B-A8F3-E940-9D6A-94294953CB89}"/>
              </a:ext>
            </a:extLst>
          </p:cNvPr>
          <p:cNvSpPr>
            <a:spLocks noGrp="1" noChangeArrowheads="1"/>
          </p:cNvSpPr>
          <p:nvPr>
            <p:ph idx="1"/>
          </p:nvPr>
        </p:nvSpPr>
        <p:spPr>
          <a:xfrm>
            <a:off x="457200" y="1524000"/>
            <a:ext cx="8229600" cy="4572000"/>
          </a:xfrm>
        </p:spPr>
        <p:txBody>
          <a:bodyPr rtlCol="0">
            <a:normAutofit/>
          </a:bodyPr>
          <a:lstStyle/>
          <a:p>
            <a:pPr fontAlgn="auto">
              <a:lnSpc>
                <a:spcPct val="80000"/>
              </a:lnSpc>
              <a:spcAft>
                <a:spcPts val="0"/>
              </a:spcAft>
              <a:defRPr/>
            </a:pPr>
            <a:r>
              <a:rPr lang="en-US" altLang="en-US" sz="2000" dirty="0">
                <a:latin typeface="+mj-lt"/>
              </a:rPr>
              <a:t>Equine Services for Heroes was developed by PATH Intl. and is a program of  Equine Assisted Activities and Therapies (EAAT) for veterans and active duty soldiers.</a:t>
            </a:r>
          </a:p>
          <a:p>
            <a:pPr fontAlgn="auto">
              <a:lnSpc>
                <a:spcPct val="80000"/>
              </a:lnSpc>
              <a:spcAft>
                <a:spcPts val="0"/>
              </a:spcAft>
              <a:buFont typeface="Wingdings" pitchFamily="2" charset="2"/>
              <a:buNone/>
              <a:defRPr/>
            </a:pPr>
            <a:r>
              <a:rPr lang="en-US" altLang="en-US" sz="2000" dirty="0">
                <a:latin typeface="+mj-lt"/>
              </a:rPr>
              <a:t>  </a:t>
            </a:r>
          </a:p>
          <a:p>
            <a:pPr fontAlgn="auto">
              <a:lnSpc>
                <a:spcPct val="80000"/>
              </a:lnSpc>
              <a:spcAft>
                <a:spcPts val="0"/>
              </a:spcAft>
              <a:defRPr/>
            </a:pPr>
            <a:r>
              <a:rPr lang="en-US" altLang="en-US" sz="2000" dirty="0">
                <a:latin typeface="+mj-lt"/>
              </a:rPr>
              <a:t>EAAT have been found helpful in assisting wounded warriors reconnect with their families and communities and to rise above psychological and physical challenges through the age-old relationship between horse and human.  </a:t>
            </a:r>
          </a:p>
          <a:p>
            <a:pPr fontAlgn="auto">
              <a:lnSpc>
                <a:spcPct val="80000"/>
              </a:lnSpc>
              <a:spcAft>
                <a:spcPts val="0"/>
              </a:spcAft>
              <a:buFont typeface="Wingdings" pitchFamily="2" charset="2"/>
              <a:buNone/>
              <a:defRPr/>
            </a:pPr>
            <a:endParaRPr lang="en-US" altLang="en-US" sz="2000" dirty="0">
              <a:latin typeface="+mj-lt"/>
            </a:endParaRPr>
          </a:p>
          <a:p>
            <a:pPr fontAlgn="auto">
              <a:lnSpc>
                <a:spcPct val="80000"/>
              </a:lnSpc>
              <a:spcAft>
                <a:spcPts val="0"/>
              </a:spcAft>
              <a:defRPr/>
            </a:pPr>
            <a:r>
              <a:rPr lang="en-US" altLang="en-US" sz="2000" dirty="0">
                <a:latin typeface="+mj-lt"/>
              </a:rPr>
              <a:t>Participants are supported by volunteers as needed.  Volunteers support riders through horse management and through encouragement and facilitation with activities.</a:t>
            </a:r>
          </a:p>
          <a:p>
            <a:pPr fontAlgn="auto">
              <a:lnSpc>
                <a:spcPct val="80000"/>
              </a:lnSpc>
              <a:spcAft>
                <a:spcPts val="0"/>
              </a:spcAft>
              <a:buFont typeface="Wingdings" pitchFamily="2" charset="2"/>
              <a:buNone/>
              <a:defRPr/>
            </a:pPr>
            <a:endParaRPr lang="en-US" altLang="en-US" sz="2000" dirty="0">
              <a:latin typeface="+mj-lt"/>
            </a:endParaRPr>
          </a:p>
          <a:p>
            <a:pPr fontAlgn="auto">
              <a:lnSpc>
                <a:spcPct val="80000"/>
              </a:lnSpc>
              <a:spcAft>
                <a:spcPts val="0"/>
              </a:spcAft>
              <a:defRPr/>
            </a:pPr>
            <a:r>
              <a:rPr lang="en-US" altLang="en-US" sz="2000" dirty="0">
                <a:latin typeface="+mj-lt"/>
              </a:rPr>
              <a:t>It has been proven that military helping military is an additional benefit of the program.  Everyone benefits from this experience.</a:t>
            </a:r>
          </a:p>
          <a:p>
            <a:pPr fontAlgn="auto">
              <a:lnSpc>
                <a:spcPct val="80000"/>
              </a:lnSpc>
              <a:spcAft>
                <a:spcPts val="0"/>
              </a:spcAft>
              <a:defRPr/>
            </a:pPr>
            <a:endParaRPr lang="en-US" altLang="en-US" sz="2000" dirty="0">
              <a:latin typeface="Times New Roman" pitchFamily="18" charset="0"/>
            </a:endParaRPr>
          </a:p>
        </p:txBody>
      </p:sp>
      <p:sp>
        <p:nvSpPr>
          <p:cNvPr id="2" name="Slide Number Placeholder 1">
            <a:extLst>
              <a:ext uri="{FF2B5EF4-FFF2-40B4-BE49-F238E27FC236}">
                <a16:creationId xmlns:a16="http://schemas.microsoft.com/office/drawing/2014/main" id="{CC92D0F4-F1A0-D843-B312-EC13CCA6AB2A}"/>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A71EFDCC-390E-954C-BF3A-2EEB05FB7A42}" type="slidenum">
              <a:rPr lang="en-US" altLang="en-US">
                <a:solidFill>
                  <a:srgbClr val="898989"/>
                </a:solidFill>
              </a:rPr>
              <a:pPr/>
              <a:t>65</a:t>
            </a:fld>
            <a:endParaRPr lang="en-US" altLang="en-US">
              <a:solidFill>
                <a:srgbClr val="898989"/>
              </a:solidFill>
            </a:endParaRPr>
          </a:p>
        </p:txBody>
      </p:sp>
      <p:pic>
        <p:nvPicPr>
          <p:cNvPr id="4" name="C602926.wav">
            <a:hlinkClick r:id="" action="ppaction://media"/>
            <a:extLst>
              <a:ext uri="{FF2B5EF4-FFF2-40B4-BE49-F238E27FC236}">
                <a16:creationId xmlns:a16="http://schemas.microsoft.com/office/drawing/2014/main" id="{7F402066-4703-2A4E-9C0A-1BA23CB6F42B}"/>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1534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6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69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699">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9699">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969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96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mediacall" presetSubtype="0" fill="hold" nodeType="clickEffect">
                                  <p:stCondLst>
                                    <p:cond delay="0"/>
                                  </p:stCondLst>
                                  <p:childTnLst>
                                    <p:cmd type="call" cmd="playFrom(0.0)">
                                      <p:cBhvr>
                                        <p:cTn id="31" dur="1" fill="hold"/>
                                        <p:tgtEl>
                                          <p:spTgt spid="4"/>
                                        </p:tgtEl>
                                      </p:cBhvr>
                                    </p:cmd>
                                  </p:childTnLst>
                                </p:cTn>
                              </p:par>
                            </p:childTnLst>
                          </p:cTn>
                        </p:par>
                      </p:childTnLst>
                    </p:cTn>
                  </p:par>
                </p:childTnLst>
              </p:cTn>
              <p:nextCondLst>
                <p:cond evt="onClick" delay="0">
                  <p:tgtEl>
                    <p:spTgt spid="4"/>
                  </p:tgtEl>
                </p:cond>
              </p:nextCondLst>
            </p:seq>
            <p:audio>
              <p:cMediaNode vol="80000">
                <p:cTn id="32" fill="hold" display="0">
                  <p:stCondLst>
                    <p:cond delay="indefinite"/>
                  </p:stCondLst>
                  <p:endCondLst>
                    <p:cond evt="onStopAudio" delay="0">
                      <p:tgtEl>
                        <p:sldTgt/>
                      </p:tgtEl>
                    </p:cond>
                  </p:endCondLst>
                </p:cTn>
                <p:tgtEl>
                  <p:spTgt spid="4"/>
                </p:tgtEl>
              </p:cMediaNode>
            </p:audio>
          </p:childTnLst>
        </p:cTn>
      </p:par>
    </p:tnLst>
    <p:bldLst>
      <p:bldP spid="29698" grpId="0" autoUpdateAnimBg="0"/>
      <p:bldP spid="29699"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CD197161-4310-3145-A457-DB6CA96342B0}"/>
              </a:ext>
            </a:extLst>
          </p:cNvPr>
          <p:cNvSpPr>
            <a:spLocks noGrp="1" noChangeArrowheads="1"/>
          </p:cNvSpPr>
          <p:nvPr>
            <p:ph type="title"/>
          </p:nvPr>
        </p:nvSpPr>
        <p:spPr/>
        <p:txBody>
          <a:bodyPr/>
          <a:lstStyle/>
          <a:p>
            <a:endParaRPr lang="en-US" altLang="en-US"/>
          </a:p>
        </p:txBody>
      </p:sp>
      <p:sp>
        <p:nvSpPr>
          <p:cNvPr id="52227" name="Rectangle 3">
            <a:extLst>
              <a:ext uri="{FF2B5EF4-FFF2-40B4-BE49-F238E27FC236}">
                <a16:creationId xmlns:a16="http://schemas.microsoft.com/office/drawing/2014/main" id="{BF3FDC49-9B0C-CC4D-8F8C-464D0F173A22}"/>
              </a:ext>
            </a:extLst>
          </p:cNvPr>
          <p:cNvSpPr>
            <a:spLocks noGrp="1" noChangeArrowheads="1"/>
          </p:cNvSpPr>
          <p:nvPr>
            <p:ph idx="1"/>
          </p:nvPr>
        </p:nvSpPr>
        <p:spPr/>
        <p:txBody>
          <a:bodyPr/>
          <a:lstStyle/>
          <a:p>
            <a:pPr>
              <a:buFont typeface="Wingdings" pitchFamily="2" charset="2"/>
              <a:buNone/>
            </a:pPr>
            <a:endParaRPr lang="en-US" altLang="en-US"/>
          </a:p>
        </p:txBody>
      </p:sp>
      <p:sp>
        <p:nvSpPr>
          <p:cNvPr id="2" name="Slide Number Placeholder 1">
            <a:extLst>
              <a:ext uri="{FF2B5EF4-FFF2-40B4-BE49-F238E27FC236}">
                <a16:creationId xmlns:a16="http://schemas.microsoft.com/office/drawing/2014/main" id="{52C2DBDA-7BDB-944D-A062-17EBA825855C}"/>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2B0C2A34-1A93-9C49-ACC9-3CC90E68C9B8}" type="slidenum">
              <a:rPr lang="en-US" altLang="en-US">
                <a:solidFill>
                  <a:srgbClr val="898989"/>
                </a:solidFill>
              </a:rPr>
              <a:pPr/>
              <a:t>66</a:t>
            </a:fld>
            <a:endParaRPr lang="en-US" altLang="en-US">
              <a:solidFill>
                <a:srgbClr val="898989"/>
              </a:solidFill>
            </a:endParaRPr>
          </a:p>
        </p:txBody>
      </p:sp>
      <p:pic>
        <p:nvPicPr>
          <p:cNvPr id="52229" name="Picture 4" descr="Drew fist raised in victory">
            <a:extLst>
              <a:ext uri="{FF2B5EF4-FFF2-40B4-BE49-F238E27FC236}">
                <a16:creationId xmlns:a16="http://schemas.microsoft.com/office/drawing/2014/main" id="{BBE187F1-B52E-DB41-BDD6-7D8B1A45FB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24" t="14944" b="8685"/>
          <a:stretch>
            <a:fillRect/>
          </a:stretch>
        </p:blipFill>
        <p:spPr bwMode="auto">
          <a:xfrm>
            <a:off x="1600200" y="0"/>
            <a:ext cx="575468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3" name="coin.wav"/>
      </p:stSnd>
    </p:sndAc>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27B6BFE5-1112-A64F-AFBC-048E58509B73}"/>
              </a:ext>
            </a:extLst>
          </p:cNvPr>
          <p:cNvSpPr>
            <a:spLocks noGrp="1" noChangeArrowheads="1"/>
          </p:cNvSpPr>
          <p:nvPr>
            <p:ph type="title"/>
          </p:nvPr>
        </p:nvSpPr>
        <p:spPr/>
        <p:txBody>
          <a:bodyPr/>
          <a:lstStyle/>
          <a:p>
            <a:r>
              <a:rPr lang="en-US" altLang="en-US"/>
              <a:t>The Support Team</a:t>
            </a:r>
          </a:p>
        </p:txBody>
      </p:sp>
      <p:sp>
        <p:nvSpPr>
          <p:cNvPr id="53251" name="Rectangle 3">
            <a:extLst>
              <a:ext uri="{FF2B5EF4-FFF2-40B4-BE49-F238E27FC236}">
                <a16:creationId xmlns:a16="http://schemas.microsoft.com/office/drawing/2014/main" id="{1AADD83A-0953-0F42-86E0-7C7DE37C2A71}"/>
              </a:ext>
            </a:extLst>
          </p:cNvPr>
          <p:cNvSpPr>
            <a:spLocks noGrp="1" noChangeArrowheads="1"/>
          </p:cNvSpPr>
          <p:nvPr>
            <p:ph idx="1"/>
          </p:nvPr>
        </p:nvSpPr>
        <p:spPr/>
        <p:txBody>
          <a:bodyPr/>
          <a:lstStyle/>
          <a:p>
            <a:pPr>
              <a:buFont typeface="Wingdings" pitchFamily="2" charset="2"/>
              <a:buNone/>
            </a:pPr>
            <a:endParaRPr lang="en-US" altLang="en-US"/>
          </a:p>
        </p:txBody>
      </p:sp>
      <p:sp>
        <p:nvSpPr>
          <p:cNvPr id="2" name="Slide Number Placeholder 1">
            <a:extLst>
              <a:ext uri="{FF2B5EF4-FFF2-40B4-BE49-F238E27FC236}">
                <a16:creationId xmlns:a16="http://schemas.microsoft.com/office/drawing/2014/main" id="{96553167-CC3F-F941-BC45-5D9C0F7BFD1C}"/>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36339128-2086-8741-8F5B-482C747FFCD3}" type="slidenum">
              <a:rPr lang="en-US" altLang="en-US">
                <a:solidFill>
                  <a:srgbClr val="898989"/>
                </a:solidFill>
              </a:rPr>
              <a:pPr/>
              <a:t>67</a:t>
            </a:fld>
            <a:endParaRPr lang="en-US" altLang="en-US">
              <a:solidFill>
                <a:srgbClr val="898989"/>
              </a:solidFill>
            </a:endParaRPr>
          </a:p>
        </p:txBody>
      </p:sp>
      <p:pic>
        <p:nvPicPr>
          <p:cNvPr id="53253" name="Picture 4" descr="DSCF0141">
            <a:extLst>
              <a:ext uri="{FF2B5EF4-FFF2-40B4-BE49-F238E27FC236}">
                <a16:creationId xmlns:a16="http://schemas.microsoft.com/office/drawing/2014/main" id="{5BEB117D-295B-8943-8B86-0A8F60F45B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8696"/>
          <a:stretch>
            <a:fillRect/>
          </a:stretch>
        </p:blipFill>
        <p:spPr bwMode="auto">
          <a:xfrm>
            <a:off x="1219200" y="1600200"/>
            <a:ext cx="7010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E944957.wav">
            <a:hlinkClick r:id="" action="ppaction://media"/>
            <a:extLst>
              <a:ext uri="{FF2B5EF4-FFF2-40B4-BE49-F238E27FC236}">
                <a16:creationId xmlns:a16="http://schemas.microsoft.com/office/drawing/2014/main" id="{B4234029-03DE-0241-9B08-2535447EB3B4}"/>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820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7409ABC5-5044-7641-8636-92540429BC68}"/>
              </a:ext>
            </a:extLst>
          </p:cNvPr>
          <p:cNvSpPr>
            <a:spLocks noGrp="1" noChangeArrowheads="1"/>
          </p:cNvSpPr>
          <p:nvPr>
            <p:ph type="title"/>
          </p:nvPr>
        </p:nvSpPr>
        <p:spPr/>
        <p:txBody>
          <a:bodyPr/>
          <a:lstStyle/>
          <a:p>
            <a:r>
              <a:rPr lang="en-US" altLang="en-US" sz="4000"/>
              <a:t>The Role of the Leader</a:t>
            </a:r>
          </a:p>
        </p:txBody>
      </p:sp>
      <p:sp>
        <p:nvSpPr>
          <p:cNvPr id="2" name="Slide Number Placeholder 1">
            <a:extLst>
              <a:ext uri="{FF2B5EF4-FFF2-40B4-BE49-F238E27FC236}">
                <a16:creationId xmlns:a16="http://schemas.microsoft.com/office/drawing/2014/main" id="{6E4568C4-76EC-E541-9077-4E0E410C20D4}"/>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880F8F43-2D25-7047-9D11-EC4BA53F4333}" type="slidenum">
              <a:rPr lang="en-US" altLang="en-US">
                <a:solidFill>
                  <a:srgbClr val="898989"/>
                </a:solidFill>
              </a:rPr>
              <a:pPr/>
              <a:t>68</a:t>
            </a:fld>
            <a:endParaRPr lang="en-US" altLang="en-US">
              <a:solidFill>
                <a:srgbClr val="898989"/>
              </a:solidFill>
            </a:endParaRPr>
          </a:p>
        </p:txBody>
      </p:sp>
      <p:pic>
        <p:nvPicPr>
          <p:cNvPr id="54276" name="Picture 4" descr="Leader">
            <a:extLst>
              <a:ext uri="{FF2B5EF4-FFF2-40B4-BE49-F238E27FC236}">
                <a16:creationId xmlns:a16="http://schemas.microsoft.com/office/drawing/2014/main" id="{EE3F272B-2BAB-284D-8662-5389F9C881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15240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9F03957.wav">
            <a:hlinkClick r:id="" action="ppaction://media"/>
            <a:extLst>
              <a:ext uri="{FF2B5EF4-FFF2-40B4-BE49-F238E27FC236}">
                <a16:creationId xmlns:a16="http://schemas.microsoft.com/office/drawing/2014/main" id="{5F7F844C-616E-604C-BF12-81342C7B39EE}"/>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05800" y="5486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9185FDDE-506A-A445-9DAD-3682B49ADED4}"/>
              </a:ext>
            </a:extLst>
          </p:cNvPr>
          <p:cNvSpPr>
            <a:spLocks noGrp="1" noChangeArrowheads="1"/>
          </p:cNvSpPr>
          <p:nvPr>
            <p:ph type="title"/>
          </p:nvPr>
        </p:nvSpPr>
        <p:spPr/>
        <p:txBody>
          <a:bodyPr/>
          <a:lstStyle/>
          <a:p>
            <a:r>
              <a:rPr lang="en-US" altLang="en-US" sz="4000"/>
              <a:t>The Leader</a:t>
            </a:r>
          </a:p>
        </p:txBody>
      </p:sp>
      <p:sp>
        <p:nvSpPr>
          <p:cNvPr id="33795" name="Rectangle 3">
            <a:extLst>
              <a:ext uri="{FF2B5EF4-FFF2-40B4-BE49-F238E27FC236}">
                <a16:creationId xmlns:a16="http://schemas.microsoft.com/office/drawing/2014/main" id="{50A3B3D2-B90A-8E4A-B5D8-A9EE30E9D8E6}"/>
              </a:ext>
            </a:extLst>
          </p:cNvPr>
          <p:cNvSpPr>
            <a:spLocks noGrp="1" noChangeArrowheads="1"/>
          </p:cNvSpPr>
          <p:nvPr>
            <p:ph idx="1"/>
          </p:nvPr>
        </p:nvSpPr>
        <p:spPr>
          <a:xfrm>
            <a:off x="457200" y="1447800"/>
            <a:ext cx="8229600" cy="4648200"/>
          </a:xfrm>
        </p:spPr>
        <p:txBody>
          <a:bodyPr/>
          <a:lstStyle/>
          <a:p>
            <a:pPr>
              <a:lnSpc>
                <a:spcPct val="90000"/>
              </a:lnSpc>
              <a:buFont typeface="Wingdings" pitchFamily="2" charset="2"/>
              <a:buNone/>
            </a:pPr>
            <a:r>
              <a:rPr lang="en-US" altLang="en-US" sz="2400"/>
              <a:t>A leader’s first responsibility is the horse but she must also be aware of:</a:t>
            </a:r>
          </a:p>
          <a:p>
            <a:pPr>
              <a:lnSpc>
                <a:spcPct val="90000"/>
              </a:lnSpc>
            </a:pPr>
            <a:r>
              <a:rPr lang="en-US" altLang="en-US" sz="2400"/>
              <a:t>The Rider</a:t>
            </a:r>
          </a:p>
          <a:p>
            <a:pPr lvl="1">
              <a:lnSpc>
                <a:spcPct val="90000"/>
              </a:lnSpc>
            </a:pPr>
            <a:r>
              <a:rPr lang="en-US" altLang="en-US" sz="2000"/>
              <a:t>The leader should reinforce the Rider’s attempts to control the horse but allow time for the rider to process the instruction.</a:t>
            </a:r>
          </a:p>
          <a:p>
            <a:pPr>
              <a:lnSpc>
                <a:spcPct val="90000"/>
              </a:lnSpc>
            </a:pPr>
            <a:r>
              <a:rPr lang="en-US" altLang="en-US" sz="2400"/>
              <a:t>The Instructor</a:t>
            </a:r>
          </a:p>
          <a:p>
            <a:pPr lvl="1">
              <a:lnSpc>
                <a:spcPct val="90000"/>
              </a:lnSpc>
            </a:pPr>
            <a:r>
              <a:rPr lang="en-US" altLang="en-US" sz="2000"/>
              <a:t>Listen for directions from the Instructor.</a:t>
            </a:r>
          </a:p>
          <a:p>
            <a:pPr>
              <a:lnSpc>
                <a:spcPct val="90000"/>
              </a:lnSpc>
            </a:pPr>
            <a:r>
              <a:rPr lang="en-US" altLang="en-US" sz="2400"/>
              <a:t>The Sidewalkers</a:t>
            </a:r>
          </a:p>
          <a:p>
            <a:pPr lvl="1">
              <a:lnSpc>
                <a:spcPct val="90000"/>
              </a:lnSpc>
            </a:pPr>
            <a:r>
              <a:rPr lang="en-US" altLang="en-US" sz="2000"/>
              <a:t>Make sure there is enough room and help them be aware of possible obstacles.</a:t>
            </a:r>
          </a:p>
          <a:p>
            <a:pPr>
              <a:lnSpc>
                <a:spcPct val="90000"/>
              </a:lnSpc>
            </a:pPr>
            <a:r>
              <a:rPr lang="en-US" altLang="en-US" sz="2400"/>
              <a:t>Any possible hazards in the arena</a:t>
            </a:r>
          </a:p>
          <a:p>
            <a:pPr lvl="1">
              <a:lnSpc>
                <a:spcPct val="90000"/>
              </a:lnSpc>
            </a:pPr>
            <a:r>
              <a:rPr lang="en-US" altLang="en-US" sz="2000"/>
              <a:t>Footing</a:t>
            </a:r>
          </a:p>
          <a:p>
            <a:pPr lvl="1">
              <a:lnSpc>
                <a:spcPct val="90000"/>
              </a:lnSpc>
            </a:pPr>
            <a:r>
              <a:rPr lang="en-US" altLang="en-US" sz="2000"/>
              <a:t>Elevation changes</a:t>
            </a:r>
          </a:p>
        </p:txBody>
      </p:sp>
      <p:sp>
        <p:nvSpPr>
          <p:cNvPr id="2" name="Slide Number Placeholder 1">
            <a:extLst>
              <a:ext uri="{FF2B5EF4-FFF2-40B4-BE49-F238E27FC236}">
                <a16:creationId xmlns:a16="http://schemas.microsoft.com/office/drawing/2014/main" id="{51A89DA5-FC19-754A-A3C1-BFBAFD29DE72}"/>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E4665936-FF7E-0F4B-84CA-9CD192AD2213}" type="slidenum">
              <a:rPr lang="en-US" altLang="en-US">
                <a:solidFill>
                  <a:srgbClr val="898989"/>
                </a:solidFill>
              </a:rPr>
              <a:pPr/>
              <a:t>69</a:t>
            </a:fld>
            <a:endParaRPr lang="en-US" altLang="en-US">
              <a:solidFill>
                <a:srgbClr val="898989"/>
              </a:solidFill>
            </a:endParaRPr>
          </a:p>
        </p:txBody>
      </p:sp>
      <p:pic>
        <p:nvPicPr>
          <p:cNvPr id="4" name="1F70973.wav">
            <a:hlinkClick r:id="" action="ppaction://media"/>
            <a:extLst>
              <a:ext uri="{FF2B5EF4-FFF2-40B4-BE49-F238E27FC236}">
                <a16:creationId xmlns:a16="http://schemas.microsoft.com/office/drawing/2014/main" id="{2ED3C3CF-0936-ED49-B817-707DF1C7EAA6}"/>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153400" y="5562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79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79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3795">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3795">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337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3795">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33795">
                                            <p:txEl>
                                              <p:pRg st="6" end="6"/>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33795">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33795">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337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mediacall" presetSubtype="0" fill="hold" nodeType="clickEffect">
                                  <p:stCondLst>
                                    <p:cond delay="0"/>
                                  </p:stCondLst>
                                  <p:childTnLst>
                                    <p:cmd type="call" cmd="playFrom(0.0)">
                                      <p:cBhvr>
                                        <p:cTn id="41" dur="1" fill="hold"/>
                                        <p:tgtEl>
                                          <p:spTgt spid="4"/>
                                        </p:tgtEl>
                                      </p:cBhvr>
                                    </p:cmd>
                                  </p:childTnLst>
                                </p:cTn>
                              </p:par>
                            </p:childTnLst>
                          </p:cTn>
                        </p:par>
                      </p:childTnLst>
                    </p:cTn>
                  </p:par>
                </p:childTnLst>
              </p:cTn>
              <p:nextCondLst>
                <p:cond evt="onClick" delay="0">
                  <p:tgtEl>
                    <p:spTgt spid="4"/>
                  </p:tgtEl>
                </p:cond>
              </p:nextCondLst>
            </p:seq>
            <p:audio>
              <p:cMediaNode vol="80000">
                <p:cTn id="42" fill="hold" display="0">
                  <p:stCondLst>
                    <p:cond delay="indefinite"/>
                  </p:stCondLst>
                  <p:endCondLst>
                    <p:cond evt="onStopAudio" delay="0">
                      <p:tgtEl>
                        <p:sldTgt/>
                      </p:tgtEl>
                    </p:cond>
                  </p:endCondLst>
                </p:cTn>
                <p:tgtEl>
                  <p:spTgt spid="4"/>
                </p:tgtEl>
              </p:cMediaNode>
            </p:audio>
          </p:childTnLst>
        </p:cTn>
      </p:par>
    </p:tnLst>
    <p:bldLst>
      <p:bldP spid="33794" grpId="0" autoUpdateAnimBg="0"/>
      <p:bldP spid="3379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9AB83-601F-5C42-B7D5-588BE920A032}"/>
              </a:ext>
            </a:extLst>
          </p:cNvPr>
          <p:cNvSpPr>
            <a:spLocks noGrp="1"/>
          </p:cNvSpPr>
          <p:nvPr>
            <p:ph type="title"/>
          </p:nvPr>
        </p:nvSpPr>
        <p:spPr/>
        <p:txBody>
          <a:bodyPr/>
          <a:lstStyle/>
          <a:p>
            <a:r>
              <a:rPr lang="en-US" dirty="0"/>
              <a:t>KFTHC’s Covid-19 Response</a:t>
            </a:r>
          </a:p>
        </p:txBody>
      </p:sp>
      <p:sp>
        <p:nvSpPr>
          <p:cNvPr id="3" name="Content Placeholder 2">
            <a:extLst>
              <a:ext uri="{FF2B5EF4-FFF2-40B4-BE49-F238E27FC236}">
                <a16:creationId xmlns:a16="http://schemas.microsoft.com/office/drawing/2014/main" id="{A2B08C0E-F83A-6245-8CBF-5D6F4CE2784E}"/>
              </a:ext>
            </a:extLst>
          </p:cNvPr>
          <p:cNvSpPr>
            <a:spLocks noGrp="1"/>
          </p:cNvSpPr>
          <p:nvPr>
            <p:ph idx="1"/>
          </p:nvPr>
        </p:nvSpPr>
        <p:spPr/>
        <p:txBody>
          <a:bodyPr/>
          <a:lstStyle/>
          <a:p>
            <a:endParaRPr lang="en-US" dirty="0"/>
          </a:p>
          <a:p>
            <a:r>
              <a:rPr lang="en-US" dirty="0"/>
              <a:t>KFTHC Staff and Volunteers are working hard and smart to make sure everyone who comes to KFTHC takes “nothing” away with them.</a:t>
            </a:r>
            <a:endParaRPr lang="en-US" sz="2400" dirty="0"/>
          </a:p>
          <a:p>
            <a:pPr marL="0" indent="0">
              <a:buNone/>
            </a:pPr>
            <a:r>
              <a:rPr lang="en-US" dirty="0"/>
              <a:t> </a:t>
            </a:r>
            <a:endParaRPr lang="en-US" sz="2400" dirty="0"/>
          </a:p>
          <a:p>
            <a:endParaRPr lang="en-US" dirty="0"/>
          </a:p>
        </p:txBody>
      </p:sp>
      <p:sp>
        <p:nvSpPr>
          <p:cNvPr id="4" name="Slide Number Placeholder 3">
            <a:extLst>
              <a:ext uri="{FF2B5EF4-FFF2-40B4-BE49-F238E27FC236}">
                <a16:creationId xmlns:a16="http://schemas.microsoft.com/office/drawing/2014/main" id="{C652651F-41D2-064C-869F-E283ED233CF4}"/>
              </a:ext>
            </a:extLst>
          </p:cNvPr>
          <p:cNvSpPr>
            <a:spLocks noGrp="1"/>
          </p:cNvSpPr>
          <p:nvPr>
            <p:ph type="sldNum" sz="quarter" idx="12"/>
          </p:nvPr>
        </p:nvSpPr>
        <p:spPr/>
        <p:txBody>
          <a:bodyPr/>
          <a:lstStyle/>
          <a:p>
            <a:fld id="{7B812397-42B3-524C-9E2D-1BAE534FFE0D}" type="slidenum">
              <a:rPr lang="en-US" altLang="en-US" smtClean="0"/>
              <a:pPr/>
              <a:t>7</a:t>
            </a:fld>
            <a:endParaRPr lang="en-US" altLang="en-US"/>
          </a:p>
        </p:txBody>
      </p:sp>
      <p:pic>
        <p:nvPicPr>
          <p:cNvPr id="5" name="Audio Recording Aug 21, 2021 at 1:04:49 PM" descr="Audio Recording Aug 21, 2021 at 1:04:49 PM">
            <a:hlinkClick r:id="" action="ppaction://media"/>
            <a:extLst>
              <a:ext uri="{FF2B5EF4-FFF2-40B4-BE49-F238E27FC236}">
                <a16:creationId xmlns:a16="http://schemas.microsoft.com/office/drawing/2014/main" id="{17A0D710-7130-6048-B86A-9928457161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45207" y="4445000"/>
            <a:ext cx="812800" cy="812800"/>
          </a:xfrm>
          <a:prstGeom prst="rect">
            <a:avLst/>
          </a:prstGeom>
        </p:spPr>
      </p:pic>
    </p:spTree>
    <p:extLst>
      <p:ext uri="{BB962C8B-B14F-4D97-AF65-F5344CB8AC3E}">
        <p14:creationId xmlns:p14="http://schemas.microsoft.com/office/powerpoint/2010/main" val="4237176072"/>
      </p:ext>
    </p:extLst>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CA862A65-320D-154E-BE71-3F373E0E9F3A}"/>
              </a:ext>
            </a:extLst>
          </p:cNvPr>
          <p:cNvSpPr>
            <a:spLocks noGrp="1" noChangeArrowheads="1"/>
          </p:cNvSpPr>
          <p:nvPr>
            <p:ph type="title"/>
          </p:nvPr>
        </p:nvSpPr>
        <p:spPr/>
        <p:txBody>
          <a:bodyPr/>
          <a:lstStyle/>
          <a:p>
            <a:r>
              <a:rPr lang="en-US" altLang="en-US" sz="4000"/>
              <a:t>Leader Qualifications</a:t>
            </a:r>
          </a:p>
        </p:txBody>
      </p:sp>
      <p:sp>
        <p:nvSpPr>
          <p:cNvPr id="58371" name="Rectangle 3">
            <a:extLst>
              <a:ext uri="{FF2B5EF4-FFF2-40B4-BE49-F238E27FC236}">
                <a16:creationId xmlns:a16="http://schemas.microsoft.com/office/drawing/2014/main" id="{CE35BC93-F500-534B-B3CA-A431DF6FC8DE}"/>
              </a:ext>
            </a:extLst>
          </p:cNvPr>
          <p:cNvSpPr>
            <a:spLocks noGrp="1" noChangeArrowheads="1"/>
          </p:cNvSpPr>
          <p:nvPr>
            <p:ph idx="1"/>
          </p:nvPr>
        </p:nvSpPr>
        <p:spPr/>
        <p:txBody>
          <a:bodyPr rtlCol="0">
            <a:normAutofit lnSpcReduction="10000"/>
          </a:bodyPr>
          <a:lstStyle/>
          <a:p>
            <a:pPr fontAlgn="auto">
              <a:lnSpc>
                <a:spcPct val="80000"/>
              </a:lnSpc>
              <a:spcAft>
                <a:spcPts val="0"/>
              </a:spcAft>
              <a:defRPr/>
            </a:pPr>
            <a:r>
              <a:rPr lang="en-US" sz="2800" dirty="0"/>
              <a:t>Demonstrate a strong understanding of and experience with horse handling.</a:t>
            </a:r>
          </a:p>
          <a:p>
            <a:pPr fontAlgn="auto">
              <a:lnSpc>
                <a:spcPct val="80000"/>
              </a:lnSpc>
              <a:spcAft>
                <a:spcPts val="0"/>
              </a:spcAft>
              <a:defRPr/>
            </a:pPr>
            <a:r>
              <a:rPr lang="en-US" sz="2800" dirty="0"/>
              <a:t>Minimum age of 14.</a:t>
            </a:r>
          </a:p>
          <a:p>
            <a:pPr fontAlgn="auto">
              <a:lnSpc>
                <a:spcPct val="80000"/>
              </a:lnSpc>
              <a:spcAft>
                <a:spcPts val="0"/>
              </a:spcAft>
              <a:defRPr/>
            </a:pPr>
            <a:r>
              <a:rPr lang="en-US" sz="2800" dirty="0"/>
              <a:t>Walk and jog on possibly uneven surfaces with the horse for the duration of the lesson.</a:t>
            </a:r>
          </a:p>
          <a:p>
            <a:pPr fontAlgn="auto">
              <a:lnSpc>
                <a:spcPct val="80000"/>
              </a:lnSpc>
              <a:spcAft>
                <a:spcPts val="0"/>
              </a:spcAft>
              <a:defRPr/>
            </a:pPr>
            <a:r>
              <a:rPr lang="en-US" sz="2800" dirty="0"/>
              <a:t>Adequate vision and hearing to ensure safety of horses and participants.</a:t>
            </a:r>
          </a:p>
          <a:p>
            <a:pPr fontAlgn="auto">
              <a:lnSpc>
                <a:spcPct val="80000"/>
              </a:lnSpc>
              <a:spcAft>
                <a:spcPts val="0"/>
              </a:spcAft>
              <a:defRPr/>
            </a:pPr>
            <a:r>
              <a:rPr lang="en-US" sz="2800" dirty="0"/>
              <a:t>Ability to “read” a horse and the knowledge and confidence to calmly prevent unexpected movements.</a:t>
            </a:r>
          </a:p>
          <a:p>
            <a:pPr fontAlgn="auto">
              <a:lnSpc>
                <a:spcPct val="80000"/>
              </a:lnSpc>
              <a:spcAft>
                <a:spcPts val="0"/>
              </a:spcAft>
              <a:defRPr/>
            </a:pPr>
            <a:r>
              <a:rPr lang="en-US" sz="2800" dirty="0"/>
              <a:t>Ability to adapt to change, be flexible and patient</a:t>
            </a:r>
            <a:r>
              <a:rPr lang="en-US" sz="2800" dirty="0">
                <a:latin typeface="Times New Roman" pitchFamily="18" charset="0"/>
              </a:rPr>
              <a:t>.</a:t>
            </a:r>
            <a:r>
              <a:rPr lang="en-US" sz="2800" dirty="0">
                <a:effectLst>
                  <a:outerShdw blurRad="38100" dist="38100" dir="2700000" algn="tl">
                    <a:srgbClr val="FFFFFF"/>
                  </a:outerShdw>
                </a:effectLst>
              </a:rPr>
              <a:t>  </a:t>
            </a:r>
          </a:p>
        </p:txBody>
      </p:sp>
      <p:sp>
        <p:nvSpPr>
          <p:cNvPr id="2" name="Slide Number Placeholder 1">
            <a:extLst>
              <a:ext uri="{FF2B5EF4-FFF2-40B4-BE49-F238E27FC236}">
                <a16:creationId xmlns:a16="http://schemas.microsoft.com/office/drawing/2014/main" id="{8D7F4DB7-0BEB-354C-9C45-55078A05CAC4}"/>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F412A179-F0B7-F245-83DA-F91CDC37CC88}" type="slidenum">
              <a:rPr lang="en-US" altLang="en-US">
                <a:solidFill>
                  <a:srgbClr val="898989"/>
                </a:solidFill>
              </a:rPr>
              <a:pPr/>
              <a:t>70</a:t>
            </a:fld>
            <a:endParaRPr lang="en-US" altLang="en-US">
              <a:solidFill>
                <a:srgbClr val="898989"/>
              </a:solidFill>
            </a:endParaRPr>
          </a:p>
        </p:txBody>
      </p:sp>
      <p:pic>
        <p:nvPicPr>
          <p:cNvPr id="3" name="6903973.wav">
            <a:hlinkClick r:id="" action="ppaction://media"/>
            <a:extLst>
              <a:ext uri="{FF2B5EF4-FFF2-40B4-BE49-F238E27FC236}">
                <a16:creationId xmlns:a16="http://schemas.microsoft.com/office/drawing/2014/main" id="{DFBD8107-D0ED-D949-B3BD-8D7B5A238582}"/>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229600" y="5715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837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837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837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837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8371">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83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mediacall" presetSubtype="0" fill="hold" nodeType="clickEffect">
                                  <p:stCondLst>
                                    <p:cond delay="0"/>
                                  </p:stCondLst>
                                  <p:childTnLst>
                                    <p:cmd type="call" cmd="playFrom(0.0)">
                                      <p:cBhvr>
                                        <p:cTn id="35" dur="1" fill="hold"/>
                                        <p:tgtEl>
                                          <p:spTgt spid="3"/>
                                        </p:tgtEl>
                                      </p:cBhvr>
                                    </p:cmd>
                                  </p:childTnLst>
                                </p:cTn>
                              </p:par>
                            </p:childTnLst>
                          </p:cTn>
                        </p:par>
                      </p:childTnLst>
                    </p:cTn>
                  </p:par>
                </p:childTnLst>
              </p:cTn>
              <p:nextCondLst>
                <p:cond evt="onClick" delay="0">
                  <p:tgtEl>
                    <p:spTgt spid="3"/>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34818" grpId="0" autoUpdateAnimBg="0"/>
      <p:bldP spid="58371"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BEFFD42-13A4-CB4B-83F1-FF35F7DA4C40}"/>
              </a:ext>
            </a:extLst>
          </p:cNvPr>
          <p:cNvSpPr>
            <a:spLocks noGrp="1" noChangeArrowheads="1"/>
          </p:cNvSpPr>
          <p:nvPr>
            <p:ph type="title"/>
          </p:nvPr>
        </p:nvSpPr>
        <p:spPr/>
        <p:txBody>
          <a:bodyPr/>
          <a:lstStyle/>
          <a:p>
            <a:r>
              <a:rPr lang="en-US" altLang="en-US" sz="4000"/>
              <a:t>Leader Responsibilities</a:t>
            </a:r>
          </a:p>
        </p:txBody>
      </p:sp>
      <p:sp>
        <p:nvSpPr>
          <p:cNvPr id="35843" name="Rectangle 3">
            <a:extLst>
              <a:ext uri="{FF2B5EF4-FFF2-40B4-BE49-F238E27FC236}">
                <a16:creationId xmlns:a16="http://schemas.microsoft.com/office/drawing/2014/main" id="{F55A2E8D-A78D-4F43-9D51-AD53274C56B4}"/>
              </a:ext>
            </a:extLst>
          </p:cNvPr>
          <p:cNvSpPr>
            <a:spLocks noGrp="1" noChangeArrowheads="1"/>
          </p:cNvSpPr>
          <p:nvPr>
            <p:ph idx="1"/>
          </p:nvPr>
        </p:nvSpPr>
        <p:spPr>
          <a:xfrm>
            <a:off x="457200" y="1676400"/>
            <a:ext cx="8229600" cy="4114800"/>
          </a:xfrm>
        </p:spPr>
        <p:txBody>
          <a:bodyPr/>
          <a:lstStyle/>
          <a:p>
            <a:pPr>
              <a:lnSpc>
                <a:spcPct val="80000"/>
              </a:lnSpc>
            </a:pPr>
            <a:r>
              <a:rPr lang="en-US" altLang="en-US" sz="2800"/>
              <a:t>Commitment to attend your scheduled lessons.</a:t>
            </a:r>
          </a:p>
          <a:p>
            <a:pPr>
              <a:lnSpc>
                <a:spcPct val="80000"/>
              </a:lnSpc>
            </a:pPr>
            <a:r>
              <a:rPr lang="en-US" altLang="en-US" sz="2800"/>
              <a:t>Ensure the horse is warming up in the arena 10 minutes prior to the  lesson.</a:t>
            </a:r>
          </a:p>
          <a:p>
            <a:pPr>
              <a:lnSpc>
                <a:spcPct val="80000"/>
              </a:lnSpc>
            </a:pPr>
            <a:r>
              <a:rPr lang="en-US" altLang="en-US" sz="2800"/>
              <a:t>Initial tack check before mounting.</a:t>
            </a:r>
          </a:p>
          <a:p>
            <a:pPr>
              <a:lnSpc>
                <a:spcPct val="80000"/>
              </a:lnSpc>
            </a:pPr>
            <a:r>
              <a:rPr lang="en-US" altLang="en-US" sz="2800"/>
              <a:t>Remain focused on the horse at all times during the lesson to ensure safety, to keep the horse calm and to anticipate any unforeseen situations.</a:t>
            </a:r>
          </a:p>
          <a:p>
            <a:pPr>
              <a:lnSpc>
                <a:spcPct val="80000"/>
              </a:lnSpc>
            </a:pPr>
            <a:r>
              <a:rPr lang="en-US" altLang="en-US" sz="2800"/>
              <a:t>Lead the horse in class.  Give guidance to the horse from the rider’s cues if necessary.</a:t>
            </a:r>
          </a:p>
          <a:p>
            <a:pPr>
              <a:lnSpc>
                <a:spcPct val="80000"/>
              </a:lnSpc>
            </a:pPr>
            <a:r>
              <a:rPr lang="en-US" altLang="en-US" sz="2800"/>
              <a:t>Listen to the directions of the instructor.</a:t>
            </a:r>
          </a:p>
          <a:p>
            <a:pPr>
              <a:lnSpc>
                <a:spcPct val="80000"/>
              </a:lnSpc>
            </a:pPr>
            <a:r>
              <a:rPr lang="en-US" altLang="en-US" sz="2800"/>
              <a:t>Untack and ‘rest’ the horse after the class.</a:t>
            </a:r>
          </a:p>
        </p:txBody>
      </p:sp>
      <p:sp>
        <p:nvSpPr>
          <p:cNvPr id="2" name="Slide Number Placeholder 1">
            <a:extLst>
              <a:ext uri="{FF2B5EF4-FFF2-40B4-BE49-F238E27FC236}">
                <a16:creationId xmlns:a16="http://schemas.microsoft.com/office/drawing/2014/main" id="{D57C6A46-340A-7D4E-9D0C-97E6F5EB9E06}"/>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7D93BFD1-0144-8D40-ABD3-5C9E2AFBC534}" type="slidenum">
              <a:rPr lang="en-US" altLang="en-US">
                <a:solidFill>
                  <a:srgbClr val="898989"/>
                </a:solidFill>
              </a:rPr>
              <a:pPr/>
              <a:t>71</a:t>
            </a:fld>
            <a:endParaRPr lang="en-US" altLang="en-US">
              <a:solidFill>
                <a:srgbClr val="898989"/>
              </a:solidFill>
            </a:endParaRPr>
          </a:p>
        </p:txBody>
      </p:sp>
      <p:pic>
        <p:nvPicPr>
          <p:cNvPr id="3" name="B2A6989.wav">
            <a:hlinkClick r:id="" action="ppaction://media"/>
            <a:extLst>
              <a:ext uri="{FF2B5EF4-FFF2-40B4-BE49-F238E27FC236}">
                <a16:creationId xmlns:a16="http://schemas.microsoft.com/office/drawing/2014/main" id="{DC173445-ADE7-D946-8C3C-239487A9CEDD}"/>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924800" y="5410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8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584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584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584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584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5843">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5843">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58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mediacall" presetSubtype="0" fill="hold" nodeType="clickEffect">
                                  <p:stCondLst>
                                    <p:cond delay="0"/>
                                  </p:stCondLst>
                                  <p:childTnLst>
                                    <p:cmd type="call" cmd="playFrom(0.0)">
                                      <p:cBhvr>
                                        <p:cTn id="39" dur="1" fill="hold"/>
                                        <p:tgtEl>
                                          <p:spTgt spid="3"/>
                                        </p:tgtEl>
                                      </p:cBhvr>
                                    </p:cmd>
                                  </p:childTnLst>
                                </p:cTn>
                              </p:par>
                            </p:childTnLst>
                          </p:cTn>
                        </p:par>
                      </p:childTnLst>
                    </p:cTn>
                  </p:par>
                </p:childTnLst>
              </p:cTn>
              <p:nextCondLst>
                <p:cond evt="onClick" delay="0">
                  <p:tgtEl>
                    <p:spTgt spid="3"/>
                  </p:tgtEl>
                </p:cond>
              </p:nextCondLst>
            </p:seq>
            <p:audio>
              <p:cMediaNode vol="80000">
                <p:cTn id="40" fill="hold" display="0">
                  <p:stCondLst>
                    <p:cond delay="indefinite"/>
                  </p:stCondLst>
                  <p:endCondLst>
                    <p:cond evt="onStopAudio" delay="0">
                      <p:tgtEl>
                        <p:sldTgt/>
                      </p:tgtEl>
                    </p:cond>
                  </p:endCondLst>
                </p:cTn>
                <p:tgtEl>
                  <p:spTgt spid="3"/>
                </p:tgtEl>
              </p:cMediaNode>
            </p:audio>
          </p:childTnLst>
        </p:cTn>
      </p:par>
    </p:tnLst>
    <p:bldLst>
      <p:bldP spid="35842" grpId="0" autoUpdateAnimBg="0"/>
      <p:bldP spid="35843"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A9C33C05-BA0D-1845-A631-6401F42CA554}"/>
              </a:ext>
            </a:extLst>
          </p:cNvPr>
          <p:cNvSpPr>
            <a:spLocks noGrp="1" noChangeArrowheads="1"/>
          </p:cNvSpPr>
          <p:nvPr>
            <p:ph type="title"/>
          </p:nvPr>
        </p:nvSpPr>
        <p:spPr/>
        <p:txBody>
          <a:bodyPr/>
          <a:lstStyle/>
          <a:p>
            <a:r>
              <a:rPr lang="en-US" altLang="en-US" sz="4000"/>
              <a:t>The Role of the Sidewalkers</a:t>
            </a:r>
          </a:p>
        </p:txBody>
      </p:sp>
      <p:sp>
        <p:nvSpPr>
          <p:cNvPr id="58371" name="Rectangle 3">
            <a:extLst>
              <a:ext uri="{FF2B5EF4-FFF2-40B4-BE49-F238E27FC236}">
                <a16:creationId xmlns:a16="http://schemas.microsoft.com/office/drawing/2014/main" id="{644DE4FE-90E6-1E4D-BDD0-DBBF354091CB}"/>
              </a:ext>
            </a:extLst>
          </p:cNvPr>
          <p:cNvSpPr>
            <a:spLocks noGrp="1" noChangeArrowheads="1"/>
          </p:cNvSpPr>
          <p:nvPr>
            <p:ph idx="1"/>
          </p:nvPr>
        </p:nvSpPr>
        <p:spPr/>
        <p:txBody>
          <a:bodyPr/>
          <a:lstStyle/>
          <a:p>
            <a:pPr>
              <a:buFont typeface="Wingdings" pitchFamily="2" charset="2"/>
              <a:buNone/>
            </a:pPr>
            <a:r>
              <a:rPr lang="en-US" altLang="en-US"/>
              <a:t>  </a:t>
            </a:r>
          </a:p>
        </p:txBody>
      </p:sp>
      <p:sp>
        <p:nvSpPr>
          <p:cNvPr id="2" name="Slide Number Placeholder 1">
            <a:extLst>
              <a:ext uri="{FF2B5EF4-FFF2-40B4-BE49-F238E27FC236}">
                <a16:creationId xmlns:a16="http://schemas.microsoft.com/office/drawing/2014/main" id="{612B3E2C-77C6-7444-ACEA-2E1FA3015378}"/>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16A59A06-E02F-AE4D-8254-F54F857109CA}" type="slidenum">
              <a:rPr lang="en-US" altLang="en-US">
                <a:solidFill>
                  <a:srgbClr val="898989"/>
                </a:solidFill>
              </a:rPr>
              <a:pPr/>
              <a:t>72</a:t>
            </a:fld>
            <a:endParaRPr lang="en-US" altLang="en-US">
              <a:solidFill>
                <a:srgbClr val="898989"/>
              </a:solidFill>
            </a:endParaRPr>
          </a:p>
        </p:txBody>
      </p:sp>
      <p:pic>
        <p:nvPicPr>
          <p:cNvPr id="58373" name="Picture 4" descr="Skyla and Volunteers">
            <a:extLst>
              <a:ext uri="{FF2B5EF4-FFF2-40B4-BE49-F238E27FC236}">
                <a16:creationId xmlns:a16="http://schemas.microsoft.com/office/drawing/2014/main" id="{B4BE621D-49B9-F04B-9E90-ACF8F8DA83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14478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2E85989.wav">
            <a:hlinkClick r:id="" action="ppaction://media"/>
            <a:extLst>
              <a:ext uri="{FF2B5EF4-FFF2-40B4-BE49-F238E27FC236}">
                <a16:creationId xmlns:a16="http://schemas.microsoft.com/office/drawing/2014/main" id="{C1CA6220-05B9-E745-8DC4-5F6BB56E93D7}"/>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058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D338DFE-9AFB-A242-8124-600439F319D8}"/>
              </a:ext>
            </a:extLst>
          </p:cNvPr>
          <p:cNvSpPr>
            <a:spLocks noGrp="1" noChangeArrowheads="1"/>
          </p:cNvSpPr>
          <p:nvPr>
            <p:ph type="title"/>
          </p:nvPr>
        </p:nvSpPr>
        <p:spPr/>
        <p:txBody>
          <a:bodyPr/>
          <a:lstStyle/>
          <a:p>
            <a:r>
              <a:rPr lang="en-US" altLang="en-US" sz="4000"/>
              <a:t>Effective Sidewalking</a:t>
            </a:r>
          </a:p>
        </p:txBody>
      </p:sp>
      <p:sp>
        <p:nvSpPr>
          <p:cNvPr id="37891" name="Rectangle 3">
            <a:extLst>
              <a:ext uri="{FF2B5EF4-FFF2-40B4-BE49-F238E27FC236}">
                <a16:creationId xmlns:a16="http://schemas.microsoft.com/office/drawing/2014/main" id="{2553746C-35D2-A74F-B235-509E04C11D33}"/>
              </a:ext>
            </a:extLst>
          </p:cNvPr>
          <p:cNvSpPr>
            <a:spLocks noGrp="1" noChangeArrowheads="1"/>
          </p:cNvSpPr>
          <p:nvPr>
            <p:ph idx="1"/>
          </p:nvPr>
        </p:nvSpPr>
        <p:spPr>
          <a:xfrm>
            <a:off x="457200" y="1600200"/>
            <a:ext cx="8229600" cy="4495800"/>
          </a:xfrm>
        </p:spPr>
        <p:txBody>
          <a:bodyPr/>
          <a:lstStyle/>
          <a:p>
            <a:pPr>
              <a:lnSpc>
                <a:spcPct val="80000"/>
              </a:lnSpc>
              <a:buFont typeface="Wingdings" pitchFamily="2" charset="2"/>
              <a:buNone/>
            </a:pPr>
            <a:r>
              <a:rPr lang="en-US" altLang="en-US" sz="2800"/>
              <a:t>Sidewalkers are directly responsible for the safety and support of the rider.</a:t>
            </a:r>
          </a:p>
          <a:p>
            <a:pPr>
              <a:lnSpc>
                <a:spcPct val="80000"/>
              </a:lnSpc>
              <a:buFont typeface="Wingdings" pitchFamily="2" charset="2"/>
              <a:buNone/>
            </a:pPr>
            <a:r>
              <a:rPr lang="en-US" altLang="en-US" sz="2800"/>
              <a:t>Sidewalkers should help the rider focus on the instructor.</a:t>
            </a:r>
          </a:p>
          <a:p>
            <a:pPr>
              <a:lnSpc>
                <a:spcPct val="80000"/>
              </a:lnSpc>
            </a:pPr>
            <a:r>
              <a:rPr lang="en-US" altLang="en-US" sz="2400"/>
              <a:t>Allow the rider plenty of time to process the instruction.</a:t>
            </a:r>
          </a:p>
          <a:p>
            <a:pPr>
              <a:lnSpc>
                <a:spcPct val="80000"/>
              </a:lnSpc>
            </a:pPr>
            <a:r>
              <a:rPr lang="en-US" altLang="en-US" sz="2400"/>
              <a:t>Avoid unnecessary conversation, too much input can be confusing to everyone.</a:t>
            </a:r>
          </a:p>
          <a:p>
            <a:pPr>
              <a:lnSpc>
                <a:spcPct val="80000"/>
              </a:lnSpc>
            </a:pPr>
            <a:r>
              <a:rPr lang="en-US" altLang="en-US" sz="2400"/>
              <a:t>Reinforce the Instructor’s directions.  Use Hand-Over-Hand Assistance if necessary.</a:t>
            </a:r>
          </a:p>
          <a:p>
            <a:pPr>
              <a:lnSpc>
                <a:spcPct val="80000"/>
              </a:lnSpc>
            </a:pPr>
            <a:r>
              <a:rPr lang="en-US" altLang="en-US" sz="2400"/>
              <a:t>Maintain a position by the rider’s knee.</a:t>
            </a:r>
          </a:p>
          <a:p>
            <a:pPr>
              <a:lnSpc>
                <a:spcPct val="80000"/>
              </a:lnSpc>
            </a:pPr>
            <a:r>
              <a:rPr lang="en-US" altLang="en-US" sz="2400"/>
              <a:t>Hold the rider without interfering.  The Instructor will suggest the proper hold.</a:t>
            </a:r>
          </a:p>
        </p:txBody>
      </p:sp>
      <p:sp>
        <p:nvSpPr>
          <p:cNvPr id="2" name="Slide Number Placeholder 1">
            <a:extLst>
              <a:ext uri="{FF2B5EF4-FFF2-40B4-BE49-F238E27FC236}">
                <a16:creationId xmlns:a16="http://schemas.microsoft.com/office/drawing/2014/main" id="{B26005D7-4DDB-2C43-A813-9DE809D87451}"/>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50345AB1-80EB-3B46-8146-ED75FAE8CDF6}" type="slidenum">
              <a:rPr lang="en-US" altLang="en-US">
                <a:solidFill>
                  <a:srgbClr val="898989"/>
                </a:solidFill>
              </a:rPr>
              <a:pPr/>
              <a:t>73</a:t>
            </a:fld>
            <a:endParaRPr lang="en-US" altLang="en-US">
              <a:solidFill>
                <a:srgbClr val="898989"/>
              </a:solidFill>
            </a:endParaRPr>
          </a:p>
        </p:txBody>
      </p:sp>
      <p:pic>
        <p:nvPicPr>
          <p:cNvPr id="3" name="F0841004.wav">
            <a:hlinkClick r:id="" action="ppaction://media"/>
            <a:extLst>
              <a:ext uri="{FF2B5EF4-FFF2-40B4-BE49-F238E27FC236}">
                <a16:creationId xmlns:a16="http://schemas.microsoft.com/office/drawing/2014/main" id="{55ACEE05-93AD-7E48-AC72-0CBB3285C52C}"/>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8486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8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789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789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789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789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7891">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7891">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78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mediacall" presetSubtype="0" fill="hold" nodeType="clickEffect">
                                  <p:stCondLst>
                                    <p:cond delay="0"/>
                                  </p:stCondLst>
                                  <p:childTnLst>
                                    <p:cmd type="call" cmd="playFrom(0.0)">
                                      <p:cBhvr>
                                        <p:cTn id="39" dur="1" fill="hold"/>
                                        <p:tgtEl>
                                          <p:spTgt spid="3"/>
                                        </p:tgtEl>
                                      </p:cBhvr>
                                    </p:cmd>
                                  </p:childTnLst>
                                </p:cTn>
                              </p:par>
                            </p:childTnLst>
                          </p:cTn>
                        </p:par>
                      </p:childTnLst>
                    </p:cTn>
                  </p:par>
                </p:childTnLst>
              </p:cTn>
              <p:nextCondLst>
                <p:cond evt="onClick" delay="0">
                  <p:tgtEl>
                    <p:spTgt spid="3"/>
                  </p:tgtEl>
                </p:cond>
              </p:nextCondLst>
            </p:seq>
            <p:audio>
              <p:cMediaNode vol="80000">
                <p:cTn id="40" fill="hold" display="0">
                  <p:stCondLst>
                    <p:cond delay="indefinite"/>
                  </p:stCondLst>
                  <p:endCondLst>
                    <p:cond evt="onStopAudio" delay="0">
                      <p:tgtEl>
                        <p:sldTgt/>
                      </p:tgtEl>
                    </p:cond>
                  </p:endCondLst>
                </p:cTn>
                <p:tgtEl>
                  <p:spTgt spid="3"/>
                </p:tgtEl>
              </p:cMediaNode>
            </p:audio>
          </p:childTnLst>
        </p:cTn>
      </p:par>
    </p:tnLst>
    <p:bldLst>
      <p:bldP spid="37890" grpId="0" autoUpdateAnimBg="0"/>
      <p:bldP spid="37891"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B8C8D518-B56B-DD46-99F5-1B7AD7FFF992}"/>
              </a:ext>
            </a:extLst>
          </p:cNvPr>
          <p:cNvSpPr>
            <a:spLocks noGrp="1" noChangeArrowheads="1"/>
          </p:cNvSpPr>
          <p:nvPr>
            <p:ph type="title"/>
          </p:nvPr>
        </p:nvSpPr>
        <p:spPr/>
        <p:txBody>
          <a:bodyPr/>
          <a:lstStyle/>
          <a:p>
            <a:r>
              <a:rPr lang="en-US" altLang="en-US" sz="4000"/>
              <a:t>Arm Over the Thigh</a:t>
            </a:r>
          </a:p>
        </p:txBody>
      </p:sp>
      <p:sp>
        <p:nvSpPr>
          <p:cNvPr id="60419" name="Rectangle 3">
            <a:extLst>
              <a:ext uri="{FF2B5EF4-FFF2-40B4-BE49-F238E27FC236}">
                <a16:creationId xmlns:a16="http://schemas.microsoft.com/office/drawing/2014/main" id="{3B7CCF6E-63D0-E946-A8EB-2A799A759ED2}"/>
              </a:ext>
            </a:extLst>
          </p:cNvPr>
          <p:cNvSpPr>
            <a:spLocks noGrp="1" noChangeArrowheads="1"/>
          </p:cNvSpPr>
          <p:nvPr>
            <p:ph idx="1"/>
          </p:nvPr>
        </p:nvSpPr>
        <p:spPr/>
        <p:txBody>
          <a:bodyPr/>
          <a:lstStyle/>
          <a:p>
            <a:pPr>
              <a:buFont typeface="Wingdings" pitchFamily="2" charset="2"/>
              <a:buNone/>
            </a:pPr>
            <a:endParaRPr lang="en-US" altLang="en-US"/>
          </a:p>
        </p:txBody>
      </p:sp>
      <p:sp>
        <p:nvSpPr>
          <p:cNvPr id="2" name="Slide Number Placeholder 1">
            <a:extLst>
              <a:ext uri="{FF2B5EF4-FFF2-40B4-BE49-F238E27FC236}">
                <a16:creationId xmlns:a16="http://schemas.microsoft.com/office/drawing/2014/main" id="{347FDB4A-E17E-3041-B089-30A3504EB6CD}"/>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DA2C280F-014E-6145-8B4B-2E3BECA388F6}" type="slidenum">
              <a:rPr lang="en-US" altLang="en-US">
                <a:solidFill>
                  <a:srgbClr val="898989"/>
                </a:solidFill>
              </a:rPr>
              <a:pPr/>
              <a:t>74</a:t>
            </a:fld>
            <a:endParaRPr lang="en-US" altLang="en-US">
              <a:solidFill>
                <a:srgbClr val="898989"/>
              </a:solidFill>
            </a:endParaRPr>
          </a:p>
        </p:txBody>
      </p:sp>
      <p:pic>
        <p:nvPicPr>
          <p:cNvPr id="60421" name="Picture 4" descr="Rachel reaches higher 72">
            <a:extLst>
              <a:ext uri="{FF2B5EF4-FFF2-40B4-BE49-F238E27FC236}">
                <a16:creationId xmlns:a16="http://schemas.microsoft.com/office/drawing/2014/main" id="{2FA5853E-5A88-BD4E-9393-67E8803E80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1371600"/>
            <a:ext cx="5410200" cy="508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74301004.wav">
            <a:hlinkClick r:id="" action="ppaction://media"/>
            <a:extLst>
              <a:ext uri="{FF2B5EF4-FFF2-40B4-BE49-F238E27FC236}">
                <a16:creationId xmlns:a16="http://schemas.microsoft.com/office/drawing/2014/main" id="{AFF236F3-0705-A14F-91D8-87DDA44EC3A2}"/>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153400" y="5562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49E7F899-16D1-BA43-978A-E85A77D1B1A6}"/>
              </a:ext>
            </a:extLst>
          </p:cNvPr>
          <p:cNvSpPr>
            <a:spLocks noGrp="1" noChangeArrowheads="1"/>
          </p:cNvSpPr>
          <p:nvPr>
            <p:ph type="title"/>
          </p:nvPr>
        </p:nvSpPr>
        <p:spPr/>
        <p:txBody>
          <a:bodyPr/>
          <a:lstStyle/>
          <a:p>
            <a:r>
              <a:rPr lang="en-US" altLang="en-US" sz="4000"/>
              <a:t>Ankle Hold</a:t>
            </a:r>
          </a:p>
        </p:txBody>
      </p:sp>
      <p:sp>
        <p:nvSpPr>
          <p:cNvPr id="61443" name="Rectangle 3">
            <a:extLst>
              <a:ext uri="{FF2B5EF4-FFF2-40B4-BE49-F238E27FC236}">
                <a16:creationId xmlns:a16="http://schemas.microsoft.com/office/drawing/2014/main" id="{2E7D2AE2-B9EB-394F-B1CB-D94BE5D98813}"/>
              </a:ext>
            </a:extLst>
          </p:cNvPr>
          <p:cNvSpPr>
            <a:spLocks noGrp="1" noChangeArrowheads="1"/>
          </p:cNvSpPr>
          <p:nvPr>
            <p:ph idx="1"/>
          </p:nvPr>
        </p:nvSpPr>
        <p:spPr/>
        <p:txBody>
          <a:bodyPr/>
          <a:lstStyle/>
          <a:p>
            <a:pPr>
              <a:buFont typeface="Wingdings" pitchFamily="2" charset="2"/>
              <a:buNone/>
            </a:pPr>
            <a:r>
              <a:rPr lang="en-US" altLang="en-US"/>
              <a:t>  </a:t>
            </a:r>
          </a:p>
        </p:txBody>
      </p:sp>
      <p:sp>
        <p:nvSpPr>
          <p:cNvPr id="2" name="Slide Number Placeholder 1">
            <a:extLst>
              <a:ext uri="{FF2B5EF4-FFF2-40B4-BE49-F238E27FC236}">
                <a16:creationId xmlns:a16="http://schemas.microsoft.com/office/drawing/2014/main" id="{F79F63E6-3DC2-7B4E-9BD5-202453DD1F88}"/>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2B016AD4-7DD2-154E-BAAB-D9A186D728D2}" type="slidenum">
              <a:rPr lang="en-US" altLang="en-US">
                <a:solidFill>
                  <a:srgbClr val="898989"/>
                </a:solidFill>
              </a:rPr>
              <a:pPr/>
              <a:t>75</a:t>
            </a:fld>
            <a:endParaRPr lang="en-US" altLang="en-US">
              <a:solidFill>
                <a:srgbClr val="898989"/>
              </a:solidFill>
            </a:endParaRPr>
          </a:p>
        </p:txBody>
      </p:sp>
      <p:pic>
        <p:nvPicPr>
          <p:cNvPr id="61445" name="Picture 4" descr="Robert's ride 72">
            <a:extLst>
              <a:ext uri="{FF2B5EF4-FFF2-40B4-BE49-F238E27FC236}">
                <a16:creationId xmlns:a16="http://schemas.microsoft.com/office/drawing/2014/main" id="{3F8231CE-C535-EB40-895D-AB317CDFD3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676400"/>
            <a:ext cx="63246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E2B1020.wav">
            <a:hlinkClick r:id="" action="ppaction://media"/>
            <a:extLst>
              <a:ext uri="{FF2B5EF4-FFF2-40B4-BE49-F238E27FC236}">
                <a16:creationId xmlns:a16="http://schemas.microsoft.com/office/drawing/2014/main" id="{436D59D3-3305-A342-8DD0-7853257948F0}"/>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05800" y="5562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20CBF6E2-2A4F-2346-BFF1-488AD6740CC4}"/>
              </a:ext>
            </a:extLst>
          </p:cNvPr>
          <p:cNvSpPr>
            <a:spLocks noGrp="1" noChangeArrowheads="1"/>
          </p:cNvSpPr>
          <p:nvPr>
            <p:ph type="title"/>
          </p:nvPr>
        </p:nvSpPr>
        <p:spPr>
          <a:xfrm>
            <a:off x="457200" y="438150"/>
            <a:ext cx="8077200" cy="1095375"/>
          </a:xfrm>
        </p:spPr>
        <p:txBody>
          <a:bodyPr/>
          <a:lstStyle/>
          <a:p>
            <a:r>
              <a:rPr lang="en-US" altLang="en-US"/>
              <a:t>Walk Along/ Floater</a:t>
            </a:r>
          </a:p>
        </p:txBody>
      </p:sp>
      <p:sp>
        <p:nvSpPr>
          <p:cNvPr id="62467" name="Rectangle 3">
            <a:extLst>
              <a:ext uri="{FF2B5EF4-FFF2-40B4-BE49-F238E27FC236}">
                <a16:creationId xmlns:a16="http://schemas.microsoft.com/office/drawing/2014/main" id="{1DA1D170-E72C-D840-9D27-F86B7F793569}"/>
              </a:ext>
            </a:extLst>
          </p:cNvPr>
          <p:cNvSpPr>
            <a:spLocks noGrp="1" noChangeArrowheads="1"/>
          </p:cNvSpPr>
          <p:nvPr>
            <p:ph idx="1"/>
          </p:nvPr>
        </p:nvSpPr>
        <p:spPr/>
        <p:txBody>
          <a:bodyPr/>
          <a:lstStyle/>
          <a:p>
            <a:pPr>
              <a:buFont typeface="Wingdings" pitchFamily="2" charset="2"/>
              <a:buNone/>
            </a:pPr>
            <a:endParaRPr lang="en-US" altLang="en-US"/>
          </a:p>
        </p:txBody>
      </p:sp>
      <p:sp>
        <p:nvSpPr>
          <p:cNvPr id="2" name="Slide Number Placeholder 1">
            <a:extLst>
              <a:ext uri="{FF2B5EF4-FFF2-40B4-BE49-F238E27FC236}">
                <a16:creationId xmlns:a16="http://schemas.microsoft.com/office/drawing/2014/main" id="{C167E9A5-2966-3441-AF8F-EA58B5F07D35}"/>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A1DE6C66-E9BE-DE49-95B8-FF26201D2BFF}" type="slidenum">
              <a:rPr lang="en-US" altLang="en-US">
                <a:solidFill>
                  <a:srgbClr val="898989"/>
                </a:solidFill>
              </a:rPr>
              <a:pPr/>
              <a:t>76</a:t>
            </a:fld>
            <a:endParaRPr lang="en-US" altLang="en-US">
              <a:solidFill>
                <a:srgbClr val="898989"/>
              </a:solidFill>
            </a:endParaRPr>
          </a:p>
        </p:txBody>
      </p:sp>
      <p:pic>
        <p:nvPicPr>
          <p:cNvPr id="62469" name="Picture 4" descr="Hayley side walker walk along 72">
            <a:extLst>
              <a:ext uri="{FF2B5EF4-FFF2-40B4-BE49-F238E27FC236}">
                <a16:creationId xmlns:a16="http://schemas.microsoft.com/office/drawing/2014/main" id="{43826D6A-4F34-AA40-89C6-6A93A98CA5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0667"/>
          <a:stretch>
            <a:fillRect/>
          </a:stretch>
        </p:blipFill>
        <p:spPr bwMode="auto">
          <a:xfrm>
            <a:off x="2590800" y="1371600"/>
            <a:ext cx="42846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2361020.wav">
            <a:hlinkClick r:id="" action="ppaction://media"/>
            <a:extLst>
              <a:ext uri="{FF2B5EF4-FFF2-40B4-BE49-F238E27FC236}">
                <a16:creationId xmlns:a16="http://schemas.microsoft.com/office/drawing/2014/main" id="{A7461781-1D22-B545-AB13-8D5F425F61AB}"/>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001000" y="5334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CF5FB4D3-BB15-0F43-9FCA-FFC764C3CF8E}"/>
              </a:ext>
            </a:extLst>
          </p:cNvPr>
          <p:cNvSpPr>
            <a:spLocks noGrp="1" noChangeArrowheads="1"/>
          </p:cNvSpPr>
          <p:nvPr>
            <p:ph type="title"/>
          </p:nvPr>
        </p:nvSpPr>
        <p:spPr>
          <a:xfrm>
            <a:off x="457200" y="0"/>
            <a:ext cx="8229600" cy="1752600"/>
          </a:xfrm>
        </p:spPr>
        <p:txBody>
          <a:bodyPr/>
          <a:lstStyle/>
          <a:p>
            <a:r>
              <a:rPr lang="en-US" altLang="en-US" sz="4000"/>
              <a:t>Sidewalker Qualifications</a:t>
            </a:r>
          </a:p>
        </p:txBody>
      </p:sp>
      <p:sp>
        <p:nvSpPr>
          <p:cNvPr id="41987" name="Rectangle 3">
            <a:extLst>
              <a:ext uri="{FF2B5EF4-FFF2-40B4-BE49-F238E27FC236}">
                <a16:creationId xmlns:a16="http://schemas.microsoft.com/office/drawing/2014/main" id="{C0DD4964-9D38-DB48-B159-8508A36952F1}"/>
              </a:ext>
            </a:extLst>
          </p:cNvPr>
          <p:cNvSpPr>
            <a:spLocks noGrp="1" noChangeArrowheads="1"/>
          </p:cNvSpPr>
          <p:nvPr>
            <p:ph idx="1"/>
          </p:nvPr>
        </p:nvSpPr>
        <p:spPr>
          <a:xfrm>
            <a:off x="457200" y="1524000"/>
            <a:ext cx="8229600" cy="4572000"/>
          </a:xfrm>
        </p:spPr>
        <p:txBody>
          <a:bodyPr rtlCol="0">
            <a:normAutofit/>
          </a:bodyPr>
          <a:lstStyle/>
          <a:p>
            <a:pPr fontAlgn="auto">
              <a:lnSpc>
                <a:spcPct val="80000"/>
              </a:lnSpc>
              <a:spcAft>
                <a:spcPts val="0"/>
              </a:spcAft>
              <a:defRPr/>
            </a:pPr>
            <a:r>
              <a:rPr lang="en-US" altLang="en-US" sz="2000" dirty="0">
                <a:latin typeface="+mj-lt"/>
              </a:rPr>
              <a:t>Walk and occasionally jog alongside the horse for the duration of the lesson on possibly uneven surfaces.</a:t>
            </a:r>
          </a:p>
          <a:p>
            <a:pPr fontAlgn="auto">
              <a:lnSpc>
                <a:spcPct val="80000"/>
              </a:lnSpc>
              <a:spcAft>
                <a:spcPts val="0"/>
              </a:spcAft>
              <a:defRPr/>
            </a:pPr>
            <a:endParaRPr lang="en-US" altLang="en-US" sz="2000" dirty="0">
              <a:latin typeface="+mj-lt"/>
            </a:endParaRPr>
          </a:p>
          <a:p>
            <a:pPr fontAlgn="auto">
              <a:lnSpc>
                <a:spcPct val="80000"/>
              </a:lnSpc>
              <a:spcAft>
                <a:spcPts val="0"/>
              </a:spcAft>
              <a:defRPr/>
            </a:pPr>
            <a:r>
              <a:rPr lang="en-US" altLang="en-US" sz="2000" dirty="0">
                <a:latin typeface="+mj-lt"/>
              </a:rPr>
              <a:t>Ability to hold your arm, slightly raised and out to the side for up to 30 minutes, providing support to the rider as necessary.</a:t>
            </a:r>
          </a:p>
          <a:p>
            <a:pPr fontAlgn="auto">
              <a:lnSpc>
                <a:spcPct val="80000"/>
              </a:lnSpc>
              <a:spcAft>
                <a:spcPts val="0"/>
              </a:spcAft>
              <a:buFont typeface="Wingdings" pitchFamily="2" charset="2"/>
              <a:buNone/>
              <a:defRPr/>
            </a:pPr>
            <a:r>
              <a:rPr lang="en-US" altLang="en-US" sz="2000" dirty="0">
                <a:latin typeface="+mj-lt"/>
              </a:rPr>
              <a:t> </a:t>
            </a:r>
          </a:p>
          <a:p>
            <a:pPr fontAlgn="auto">
              <a:lnSpc>
                <a:spcPct val="80000"/>
              </a:lnSpc>
              <a:spcAft>
                <a:spcPts val="0"/>
              </a:spcAft>
              <a:defRPr/>
            </a:pPr>
            <a:r>
              <a:rPr lang="en-US" altLang="en-US" sz="2000" dirty="0">
                <a:latin typeface="+mj-lt"/>
              </a:rPr>
              <a:t>Adequate vision to ensure the safety of the rider.</a:t>
            </a:r>
          </a:p>
          <a:p>
            <a:pPr fontAlgn="auto">
              <a:lnSpc>
                <a:spcPct val="80000"/>
              </a:lnSpc>
              <a:spcAft>
                <a:spcPts val="0"/>
              </a:spcAft>
              <a:defRPr/>
            </a:pPr>
            <a:endParaRPr lang="en-US" altLang="en-US" sz="2000" dirty="0">
              <a:latin typeface="+mj-lt"/>
            </a:endParaRPr>
          </a:p>
          <a:p>
            <a:pPr fontAlgn="auto">
              <a:lnSpc>
                <a:spcPct val="80000"/>
              </a:lnSpc>
              <a:spcAft>
                <a:spcPts val="0"/>
              </a:spcAft>
              <a:defRPr/>
            </a:pPr>
            <a:r>
              <a:rPr lang="en-US" altLang="en-US" sz="2000" dirty="0">
                <a:latin typeface="+mj-lt"/>
              </a:rPr>
              <a:t>Ability to adapt to change, be flexible and patient.</a:t>
            </a:r>
          </a:p>
          <a:p>
            <a:pPr fontAlgn="auto">
              <a:lnSpc>
                <a:spcPct val="80000"/>
              </a:lnSpc>
              <a:spcAft>
                <a:spcPts val="0"/>
              </a:spcAft>
              <a:buFont typeface="Wingdings" pitchFamily="2" charset="2"/>
              <a:buNone/>
              <a:defRPr/>
            </a:pPr>
            <a:endParaRPr lang="en-US" altLang="en-US" sz="2000" dirty="0">
              <a:latin typeface="+mj-lt"/>
            </a:endParaRPr>
          </a:p>
          <a:p>
            <a:pPr fontAlgn="auto">
              <a:lnSpc>
                <a:spcPct val="80000"/>
              </a:lnSpc>
              <a:spcAft>
                <a:spcPts val="0"/>
              </a:spcAft>
              <a:defRPr/>
            </a:pPr>
            <a:r>
              <a:rPr lang="en-US" altLang="en-US" sz="2000" dirty="0">
                <a:latin typeface="+mj-lt"/>
              </a:rPr>
              <a:t>Comfortable working with horses and children and/or adults with disabilities and special needs (including physical contact).</a:t>
            </a:r>
          </a:p>
          <a:p>
            <a:pPr fontAlgn="auto">
              <a:lnSpc>
                <a:spcPct val="80000"/>
              </a:lnSpc>
              <a:spcAft>
                <a:spcPts val="0"/>
              </a:spcAft>
              <a:defRPr/>
            </a:pPr>
            <a:endParaRPr lang="en-US" altLang="en-US" sz="2000" dirty="0">
              <a:latin typeface="+mj-lt"/>
            </a:endParaRPr>
          </a:p>
          <a:p>
            <a:pPr fontAlgn="auto">
              <a:lnSpc>
                <a:spcPct val="80000"/>
              </a:lnSpc>
              <a:spcAft>
                <a:spcPts val="0"/>
              </a:spcAft>
              <a:defRPr/>
            </a:pPr>
            <a:r>
              <a:rPr lang="en-US" altLang="en-US" sz="2000" dirty="0">
                <a:latin typeface="+mj-lt"/>
              </a:rPr>
              <a:t>Minimum age is 14 or with Program Manager approval.</a:t>
            </a:r>
          </a:p>
        </p:txBody>
      </p:sp>
      <p:sp>
        <p:nvSpPr>
          <p:cNvPr id="2" name="Slide Number Placeholder 1">
            <a:extLst>
              <a:ext uri="{FF2B5EF4-FFF2-40B4-BE49-F238E27FC236}">
                <a16:creationId xmlns:a16="http://schemas.microsoft.com/office/drawing/2014/main" id="{930B4F5F-3968-EA4B-8C2D-0360EDF01080}"/>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DEF247E9-9DD7-6E47-9483-4EBAF52A36F3}" type="slidenum">
              <a:rPr lang="en-US" altLang="en-US">
                <a:solidFill>
                  <a:srgbClr val="898989"/>
                </a:solidFill>
              </a:rPr>
              <a:pPr/>
              <a:t>77</a:t>
            </a:fld>
            <a:endParaRPr lang="en-US" altLang="en-US">
              <a:solidFill>
                <a:srgbClr val="898989"/>
              </a:solidFill>
            </a:endParaRPr>
          </a:p>
        </p:txBody>
      </p:sp>
      <p:pic>
        <p:nvPicPr>
          <p:cNvPr id="3" name="42941036.wav">
            <a:hlinkClick r:id="" action="ppaction://media"/>
            <a:extLst>
              <a:ext uri="{FF2B5EF4-FFF2-40B4-BE49-F238E27FC236}">
                <a16:creationId xmlns:a16="http://schemas.microsoft.com/office/drawing/2014/main" id="{4C6964AC-68D6-0B46-8C20-AE8FE760BA54}"/>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153400" y="5562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9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98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9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98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98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987">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1987">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198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mediacall" presetSubtype="0" fill="hold" nodeType="clickEffect">
                                  <p:stCondLst>
                                    <p:cond delay="0"/>
                                  </p:stCondLst>
                                  <p:childTnLst>
                                    <p:cmd type="call" cmd="playFrom(0.0)">
                                      <p:cBhvr>
                                        <p:cTn id="39" dur="1" fill="hold"/>
                                        <p:tgtEl>
                                          <p:spTgt spid="3"/>
                                        </p:tgtEl>
                                      </p:cBhvr>
                                    </p:cmd>
                                  </p:childTnLst>
                                </p:cTn>
                              </p:par>
                            </p:childTnLst>
                          </p:cTn>
                        </p:par>
                      </p:childTnLst>
                    </p:cTn>
                  </p:par>
                </p:childTnLst>
              </p:cTn>
              <p:nextCondLst>
                <p:cond evt="onClick" delay="0">
                  <p:tgtEl>
                    <p:spTgt spid="3"/>
                  </p:tgtEl>
                </p:cond>
              </p:nextCondLst>
            </p:seq>
            <p:audio>
              <p:cMediaNode vol="80000">
                <p:cTn id="40" fill="hold" display="0">
                  <p:stCondLst>
                    <p:cond delay="indefinite"/>
                  </p:stCondLst>
                  <p:endCondLst>
                    <p:cond evt="onStopAudio" delay="0">
                      <p:tgtEl>
                        <p:sldTgt/>
                      </p:tgtEl>
                    </p:cond>
                  </p:endCondLst>
                </p:cTn>
                <p:tgtEl>
                  <p:spTgt spid="3"/>
                </p:tgtEl>
              </p:cMediaNode>
            </p:audio>
          </p:childTnLst>
        </p:cTn>
      </p:par>
    </p:tnLst>
    <p:bldLst>
      <p:bldP spid="41986" grpId="0" autoUpdateAnimBg="0"/>
      <p:bldP spid="41987"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0582D89-7BDA-5E46-A39F-164F8CE6E01D}"/>
              </a:ext>
            </a:extLst>
          </p:cNvPr>
          <p:cNvSpPr>
            <a:spLocks noGrp="1" noChangeArrowheads="1"/>
          </p:cNvSpPr>
          <p:nvPr>
            <p:ph type="title"/>
          </p:nvPr>
        </p:nvSpPr>
        <p:spPr/>
        <p:txBody>
          <a:bodyPr/>
          <a:lstStyle/>
          <a:p>
            <a:r>
              <a:rPr lang="en-US" altLang="en-US" sz="4000"/>
              <a:t>Sidewalker Responsibilities</a:t>
            </a:r>
          </a:p>
        </p:txBody>
      </p:sp>
      <p:sp>
        <p:nvSpPr>
          <p:cNvPr id="43011" name="Rectangle 3">
            <a:extLst>
              <a:ext uri="{FF2B5EF4-FFF2-40B4-BE49-F238E27FC236}">
                <a16:creationId xmlns:a16="http://schemas.microsoft.com/office/drawing/2014/main" id="{4FE37147-852D-9248-8575-5B01ECF35249}"/>
              </a:ext>
            </a:extLst>
          </p:cNvPr>
          <p:cNvSpPr>
            <a:spLocks noGrp="1" noChangeArrowheads="1"/>
          </p:cNvSpPr>
          <p:nvPr>
            <p:ph idx="1"/>
          </p:nvPr>
        </p:nvSpPr>
        <p:spPr/>
        <p:txBody>
          <a:bodyPr/>
          <a:lstStyle/>
          <a:p>
            <a:pPr>
              <a:lnSpc>
                <a:spcPct val="90000"/>
              </a:lnSpc>
            </a:pPr>
            <a:r>
              <a:rPr lang="en-US" altLang="en-US"/>
              <a:t>Commitment to attend your scheduled lessons.</a:t>
            </a:r>
          </a:p>
          <a:p>
            <a:pPr>
              <a:lnSpc>
                <a:spcPct val="90000"/>
              </a:lnSpc>
            </a:pPr>
            <a:r>
              <a:rPr lang="en-US" altLang="en-US"/>
              <a:t>Assist rider with correct fitting of helmet.</a:t>
            </a:r>
          </a:p>
          <a:p>
            <a:pPr>
              <a:lnSpc>
                <a:spcPct val="90000"/>
              </a:lnSpc>
            </a:pPr>
            <a:r>
              <a:rPr lang="en-US" altLang="en-US"/>
              <a:t>Assist with supporting rider during mounting/dismounting.</a:t>
            </a:r>
          </a:p>
          <a:p>
            <a:pPr>
              <a:lnSpc>
                <a:spcPct val="90000"/>
              </a:lnSpc>
            </a:pPr>
            <a:r>
              <a:rPr lang="en-US" altLang="en-US"/>
              <a:t>“Bridge” the instructions to the rider.  Repeat directions, redirect attention, Cheer, Encourage and Praise.</a:t>
            </a:r>
          </a:p>
        </p:txBody>
      </p:sp>
      <p:sp>
        <p:nvSpPr>
          <p:cNvPr id="2" name="Slide Number Placeholder 1">
            <a:extLst>
              <a:ext uri="{FF2B5EF4-FFF2-40B4-BE49-F238E27FC236}">
                <a16:creationId xmlns:a16="http://schemas.microsoft.com/office/drawing/2014/main" id="{EA653FDE-8403-9A4E-ACFB-C784C4870B0F}"/>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B6831F97-1B3F-564E-BCDF-5B72A12240E3}" type="slidenum">
              <a:rPr lang="en-US" altLang="en-US">
                <a:solidFill>
                  <a:srgbClr val="898989"/>
                </a:solidFill>
              </a:rPr>
              <a:pPr/>
              <a:t>78</a:t>
            </a:fld>
            <a:endParaRPr lang="en-US" altLang="en-US">
              <a:solidFill>
                <a:srgbClr val="898989"/>
              </a:solidFill>
            </a:endParaRPr>
          </a:p>
        </p:txBody>
      </p:sp>
      <p:pic>
        <p:nvPicPr>
          <p:cNvPr id="3" name="99A51036.wav">
            <a:hlinkClick r:id="" action="ppaction://media"/>
            <a:extLst>
              <a:ext uri="{FF2B5EF4-FFF2-40B4-BE49-F238E27FC236}">
                <a16:creationId xmlns:a16="http://schemas.microsoft.com/office/drawing/2014/main" id="{8670A232-1BAC-CA4D-8E84-FAC5F84BC0A6}"/>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153400" y="5562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0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30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301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301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30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mediacall" presetSubtype="0" fill="hold" nodeType="clickEffect">
                                  <p:stCondLst>
                                    <p:cond delay="0"/>
                                  </p:stCondLst>
                                  <p:childTnLst>
                                    <p:cmd type="call" cmd="playFrom(0.0)">
                                      <p:cBhvr>
                                        <p:cTn id="27" dur="1" fill="hold"/>
                                        <p:tgtEl>
                                          <p:spTgt spid="3"/>
                                        </p:tgtEl>
                                      </p:cBhvr>
                                    </p:cmd>
                                  </p:childTnLst>
                                </p:cTn>
                              </p:par>
                            </p:childTnLst>
                          </p:cTn>
                        </p:par>
                      </p:childTnLst>
                    </p:cTn>
                  </p:par>
                </p:childTnLst>
              </p:cTn>
              <p:nextCondLst>
                <p:cond evt="onClick" delay="0">
                  <p:tgtEl>
                    <p:spTgt spid="3"/>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43010" grpId="0" autoUpdateAnimBg="0"/>
      <p:bldP spid="43011"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E01F5E72-E924-204D-AEDB-0A8011EDEA71}"/>
              </a:ext>
            </a:extLst>
          </p:cNvPr>
          <p:cNvSpPr>
            <a:spLocks noGrp="1" noChangeArrowheads="1"/>
          </p:cNvSpPr>
          <p:nvPr>
            <p:ph type="title"/>
          </p:nvPr>
        </p:nvSpPr>
        <p:spPr/>
        <p:txBody>
          <a:bodyPr/>
          <a:lstStyle/>
          <a:p>
            <a:r>
              <a:rPr lang="en-US" altLang="en-US" sz="4000"/>
              <a:t>Wranglers</a:t>
            </a:r>
            <a:endParaRPr lang="en-US" altLang="en-US"/>
          </a:p>
        </p:txBody>
      </p:sp>
      <p:sp>
        <p:nvSpPr>
          <p:cNvPr id="76803" name="Rectangle 3">
            <a:extLst>
              <a:ext uri="{FF2B5EF4-FFF2-40B4-BE49-F238E27FC236}">
                <a16:creationId xmlns:a16="http://schemas.microsoft.com/office/drawing/2014/main" id="{11D28D4F-0149-D94B-83A2-15CB62D8A278}"/>
              </a:ext>
            </a:extLst>
          </p:cNvPr>
          <p:cNvSpPr>
            <a:spLocks noGrp="1" noChangeArrowheads="1"/>
          </p:cNvSpPr>
          <p:nvPr>
            <p:ph idx="1"/>
          </p:nvPr>
        </p:nvSpPr>
        <p:spPr>
          <a:xfrm>
            <a:off x="228600" y="1752600"/>
            <a:ext cx="4495800" cy="4800600"/>
          </a:xfrm>
        </p:spPr>
        <p:txBody>
          <a:bodyPr rtlCol="0">
            <a:normAutofit/>
          </a:bodyPr>
          <a:lstStyle/>
          <a:p>
            <a:pPr fontAlgn="auto">
              <a:spcAft>
                <a:spcPts val="0"/>
              </a:spcAft>
              <a:buFont typeface="Wingdings" pitchFamily="2" charset="2"/>
              <a:buNone/>
              <a:defRPr/>
            </a:pPr>
            <a:r>
              <a:rPr lang="en-US" dirty="0"/>
              <a:t>The Wranglers are the “behind the scenes” volunteers involved in horse care, feeding, training, and preparing the horses for EAAT</a:t>
            </a:r>
            <a:r>
              <a:rPr lang="en-US" dirty="0">
                <a:solidFill>
                  <a:srgbClr val="080808"/>
                </a:solidFill>
                <a:latin typeface="Times New Roman" pitchFamily="18" charset="0"/>
              </a:rPr>
              <a:t>.</a:t>
            </a:r>
            <a:endParaRPr lang="en-US" dirty="0">
              <a:solidFill>
                <a:srgbClr val="080808"/>
              </a:solidFill>
              <a:effectLst>
                <a:outerShdw blurRad="38100" dist="38100" dir="2700000" algn="tl">
                  <a:srgbClr val="FFFFFF"/>
                </a:outerShdw>
              </a:effectLst>
            </a:endParaRPr>
          </a:p>
        </p:txBody>
      </p:sp>
      <p:sp>
        <p:nvSpPr>
          <p:cNvPr id="2" name="Slide Number Placeholder 1">
            <a:extLst>
              <a:ext uri="{FF2B5EF4-FFF2-40B4-BE49-F238E27FC236}">
                <a16:creationId xmlns:a16="http://schemas.microsoft.com/office/drawing/2014/main" id="{B4C1E703-C0F3-924E-A8A1-E0AC14F8B194}"/>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79FD8A39-C21B-4C47-8CE1-488BED3BC7F9}" type="slidenum">
              <a:rPr lang="en-US" altLang="en-US">
                <a:solidFill>
                  <a:srgbClr val="898989"/>
                </a:solidFill>
              </a:rPr>
              <a:pPr/>
              <a:t>79</a:t>
            </a:fld>
            <a:endParaRPr lang="en-US" altLang="en-US">
              <a:solidFill>
                <a:srgbClr val="898989"/>
              </a:solidFill>
            </a:endParaRPr>
          </a:p>
        </p:txBody>
      </p:sp>
      <p:pic>
        <p:nvPicPr>
          <p:cNvPr id="65541" name="Picture 4" descr="chance grooms Rocky">
            <a:extLst>
              <a:ext uri="{FF2B5EF4-FFF2-40B4-BE49-F238E27FC236}">
                <a16:creationId xmlns:a16="http://schemas.microsoft.com/office/drawing/2014/main" id="{4B0D439D-81AE-B440-8770-585FBB6782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981200"/>
            <a:ext cx="34861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59251036.wav">
            <a:hlinkClick r:id="" action="ppaction://media"/>
            <a:extLst>
              <a:ext uri="{FF2B5EF4-FFF2-40B4-BE49-F238E27FC236}">
                <a16:creationId xmlns:a16="http://schemas.microsoft.com/office/drawing/2014/main" id="{03DD0891-2411-0243-AC38-6D7527D54B52}"/>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279900" y="60134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77197A-D1A3-AB4D-AF3E-9E27748EE370}"/>
              </a:ext>
            </a:extLst>
          </p:cNvPr>
          <p:cNvSpPr>
            <a:spLocks noGrp="1"/>
          </p:cNvSpPr>
          <p:nvPr>
            <p:ph type="sldNum" sz="quarter" idx="12"/>
          </p:nvPr>
        </p:nvSpPr>
        <p:spPr/>
        <p:txBody>
          <a:bodyPr/>
          <a:lstStyle/>
          <a:p>
            <a:fld id="{7B812397-42B3-524C-9E2D-1BAE534FFE0D}" type="slidenum">
              <a:rPr lang="en-US" altLang="en-US" smtClean="0"/>
              <a:pPr/>
              <a:t>8</a:t>
            </a:fld>
            <a:endParaRPr lang="en-US" altLang="en-US"/>
          </a:p>
        </p:txBody>
      </p:sp>
      <p:sp>
        <p:nvSpPr>
          <p:cNvPr id="3" name="Content Placeholder 2">
            <a:extLst>
              <a:ext uri="{FF2B5EF4-FFF2-40B4-BE49-F238E27FC236}">
                <a16:creationId xmlns:a16="http://schemas.microsoft.com/office/drawing/2014/main" id="{D83E51E8-5A2F-5B48-B786-DB658AFBCA06}"/>
              </a:ext>
            </a:extLst>
          </p:cNvPr>
          <p:cNvSpPr>
            <a:spLocks noGrp="1"/>
          </p:cNvSpPr>
          <p:nvPr>
            <p:ph idx="4294967295"/>
          </p:nvPr>
        </p:nvSpPr>
        <p:spPr>
          <a:xfrm>
            <a:off x="381000" y="594518"/>
            <a:ext cx="8382000" cy="5668963"/>
          </a:xfrm>
        </p:spPr>
        <p:txBody>
          <a:bodyPr/>
          <a:lstStyle/>
          <a:p>
            <a:pPr marL="0" indent="0">
              <a:buNone/>
            </a:pPr>
            <a:r>
              <a:rPr lang="en-US" dirty="0"/>
              <a:t>Based on what is currently known, those at high risk for severe illness from Covid-19 are:</a:t>
            </a:r>
            <a:endParaRPr lang="en-US" sz="2400" dirty="0"/>
          </a:p>
          <a:p>
            <a:pPr lvl="0"/>
            <a:r>
              <a:rPr lang="en-US" dirty="0"/>
              <a:t>People 65 years or older,</a:t>
            </a:r>
            <a:endParaRPr lang="en-US" sz="2400" dirty="0"/>
          </a:p>
          <a:p>
            <a:pPr lvl="0"/>
            <a:r>
              <a:rPr lang="en-US" dirty="0"/>
              <a:t>People living in care facility,</a:t>
            </a:r>
            <a:endParaRPr lang="en-US" sz="2400" dirty="0"/>
          </a:p>
          <a:p>
            <a:pPr lvl="0"/>
            <a:r>
              <a:rPr lang="en-US" dirty="0"/>
              <a:t>People of all ages with underlying health conditions, particularly if not well controlled, including:</a:t>
            </a:r>
            <a:endParaRPr lang="en-US" sz="2400" dirty="0"/>
          </a:p>
          <a:p>
            <a:pPr lvl="1"/>
            <a:r>
              <a:rPr lang="en-US" dirty="0"/>
              <a:t>People with chronic lung disease or moderate to severe asthma,</a:t>
            </a:r>
            <a:endParaRPr lang="en-US" sz="2000" dirty="0"/>
          </a:p>
          <a:p>
            <a:pPr lvl="1"/>
            <a:r>
              <a:rPr lang="en-US" dirty="0"/>
              <a:t>People who have serious heart conditions,</a:t>
            </a:r>
            <a:endParaRPr lang="en-US" sz="2000" dirty="0"/>
          </a:p>
          <a:p>
            <a:pPr lvl="1"/>
            <a:r>
              <a:rPr lang="en-US" dirty="0"/>
              <a:t>People who are immunocompromised.</a:t>
            </a:r>
            <a:endParaRPr lang="en-US" sz="2000" dirty="0"/>
          </a:p>
          <a:p>
            <a:endParaRPr lang="en-US" dirty="0"/>
          </a:p>
        </p:txBody>
      </p:sp>
      <p:pic>
        <p:nvPicPr>
          <p:cNvPr id="5" name="Audio Recording Aug 21, 2021 at 1:05:43 PM" descr="Audio Recording Aug 21, 2021 at 1:05:43 PM">
            <a:hlinkClick r:id="" action="ppaction://media"/>
            <a:extLst>
              <a:ext uri="{FF2B5EF4-FFF2-40B4-BE49-F238E27FC236}">
                <a16:creationId xmlns:a16="http://schemas.microsoft.com/office/drawing/2014/main" id="{4C513DDC-FF41-1746-AF08-5A3113C406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4000" y="5175526"/>
            <a:ext cx="812800" cy="812800"/>
          </a:xfrm>
          <a:prstGeom prst="rect">
            <a:avLst/>
          </a:prstGeom>
        </p:spPr>
      </p:pic>
    </p:spTree>
    <p:extLst>
      <p:ext uri="{BB962C8B-B14F-4D97-AF65-F5344CB8AC3E}">
        <p14:creationId xmlns:p14="http://schemas.microsoft.com/office/powerpoint/2010/main" val="1593490217"/>
      </p:ext>
    </p:extLst>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5A746865-D816-5A4C-8A0D-683A160E9A42}"/>
              </a:ext>
            </a:extLst>
          </p:cNvPr>
          <p:cNvSpPr>
            <a:spLocks noGrp="1" noChangeArrowheads="1"/>
          </p:cNvSpPr>
          <p:nvPr>
            <p:ph type="title"/>
          </p:nvPr>
        </p:nvSpPr>
        <p:spPr/>
        <p:txBody>
          <a:bodyPr/>
          <a:lstStyle/>
          <a:p>
            <a:r>
              <a:rPr lang="en-US" altLang="en-US" sz="4000"/>
              <a:t>Wrangler Qualifications</a:t>
            </a:r>
          </a:p>
        </p:txBody>
      </p:sp>
      <p:sp>
        <p:nvSpPr>
          <p:cNvPr id="45059" name="Rectangle 3">
            <a:extLst>
              <a:ext uri="{FF2B5EF4-FFF2-40B4-BE49-F238E27FC236}">
                <a16:creationId xmlns:a16="http://schemas.microsoft.com/office/drawing/2014/main" id="{DF6BFB00-39D2-9C4D-A4A1-37C4CA1D1C08}"/>
              </a:ext>
            </a:extLst>
          </p:cNvPr>
          <p:cNvSpPr>
            <a:spLocks noGrp="1" noChangeArrowheads="1"/>
          </p:cNvSpPr>
          <p:nvPr>
            <p:ph idx="1"/>
          </p:nvPr>
        </p:nvSpPr>
        <p:spPr/>
        <p:txBody>
          <a:bodyPr/>
          <a:lstStyle/>
          <a:p>
            <a:r>
              <a:rPr lang="en-US" altLang="en-US"/>
              <a:t>Ability to adapt to change, be flexible and patient.</a:t>
            </a:r>
          </a:p>
          <a:p>
            <a:r>
              <a:rPr lang="en-US" altLang="en-US"/>
              <a:t>Horse handling experience preferred.</a:t>
            </a:r>
          </a:p>
          <a:p>
            <a:r>
              <a:rPr lang="en-US" altLang="en-US"/>
              <a:t>Minimum age of 12 or with Program Director approval</a:t>
            </a:r>
          </a:p>
          <a:p>
            <a:r>
              <a:rPr lang="en-US" altLang="en-US"/>
              <a:t>Can not be fearful of horses.</a:t>
            </a:r>
          </a:p>
        </p:txBody>
      </p:sp>
      <p:sp>
        <p:nvSpPr>
          <p:cNvPr id="2" name="Slide Number Placeholder 1">
            <a:extLst>
              <a:ext uri="{FF2B5EF4-FFF2-40B4-BE49-F238E27FC236}">
                <a16:creationId xmlns:a16="http://schemas.microsoft.com/office/drawing/2014/main" id="{D91C8DBB-975A-A448-94AE-3401ADE5878E}"/>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40E6933B-46F4-5142-9A45-AEA6397C4A85}" type="slidenum">
              <a:rPr lang="en-US" altLang="en-US">
                <a:solidFill>
                  <a:srgbClr val="898989"/>
                </a:solidFill>
              </a:rPr>
              <a:pPr/>
              <a:t>80</a:t>
            </a:fld>
            <a:endParaRPr lang="en-US" altLang="en-US">
              <a:solidFill>
                <a:srgbClr val="898989"/>
              </a:solidFill>
            </a:endParaRPr>
          </a:p>
        </p:txBody>
      </p:sp>
      <p:pic>
        <p:nvPicPr>
          <p:cNvPr id="3" name="48441082.wav">
            <a:hlinkClick r:id="" action="ppaction://media"/>
            <a:extLst>
              <a:ext uri="{FF2B5EF4-FFF2-40B4-BE49-F238E27FC236}">
                <a16:creationId xmlns:a16="http://schemas.microsoft.com/office/drawing/2014/main" id="{BEF6CBE6-176A-0D40-965A-F239B6B9AF53}"/>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077200" y="5562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0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505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5059">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5059">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50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mediacall" presetSubtype="0" fill="hold" nodeType="clickEffect">
                                  <p:stCondLst>
                                    <p:cond delay="0"/>
                                  </p:stCondLst>
                                  <p:childTnLst>
                                    <p:cmd type="call" cmd="playFrom(0.0)">
                                      <p:cBhvr>
                                        <p:cTn id="27" dur="1" fill="hold"/>
                                        <p:tgtEl>
                                          <p:spTgt spid="3"/>
                                        </p:tgtEl>
                                      </p:cBhvr>
                                    </p:cmd>
                                  </p:childTnLst>
                                </p:cTn>
                              </p:par>
                            </p:childTnLst>
                          </p:cTn>
                        </p:par>
                      </p:childTnLst>
                    </p:cTn>
                  </p:par>
                </p:childTnLst>
              </p:cTn>
              <p:nextCondLst>
                <p:cond evt="onClick" delay="0">
                  <p:tgtEl>
                    <p:spTgt spid="3"/>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45058" grpId="0" autoUpdateAnimBg="0"/>
      <p:bldP spid="45059"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E5A3C34F-D560-704D-A53B-81624002AED4}"/>
              </a:ext>
            </a:extLst>
          </p:cNvPr>
          <p:cNvSpPr>
            <a:spLocks noGrp="1" noChangeArrowheads="1"/>
          </p:cNvSpPr>
          <p:nvPr>
            <p:ph type="title"/>
          </p:nvPr>
        </p:nvSpPr>
        <p:spPr/>
        <p:txBody>
          <a:bodyPr/>
          <a:lstStyle/>
          <a:p>
            <a:r>
              <a:rPr lang="en-US" altLang="en-US" sz="4000"/>
              <a:t>Wrangler Responsibilities</a:t>
            </a:r>
          </a:p>
        </p:txBody>
      </p:sp>
      <p:sp>
        <p:nvSpPr>
          <p:cNvPr id="46083" name="Rectangle 3">
            <a:extLst>
              <a:ext uri="{FF2B5EF4-FFF2-40B4-BE49-F238E27FC236}">
                <a16:creationId xmlns:a16="http://schemas.microsoft.com/office/drawing/2014/main" id="{79EBBB3D-D56F-0A42-B6A9-08CC25693A07}"/>
              </a:ext>
            </a:extLst>
          </p:cNvPr>
          <p:cNvSpPr>
            <a:spLocks noGrp="1" noChangeArrowheads="1"/>
          </p:cNvSpPr>
          <p:nvPr>
            <p:ph idx="1"/>
          </p:nvPr>
        </p:nvSpPr>
        <p:spPr/>
        <p:txBody>
          <a:bodyPr/>
          <a:lstStyle/>
          <a:p>
            <a:r>
              <a:rPr lang="en-US" altLang="en-US" sz="2800"/>
              <a:t>Commitment to attend to your scheduled duties.</a:t>
            </a:r>
          </a:p>
          <a:p>
            <a:r>
              <a:rPr lang="en-US" altLang="en-US" sz="2800"/>
              <a:t>Leading horses from and to pasture, feeding, grooming and tacking.</a:t>
            </a:r>
          </a:p>
          <a:p>
            <a:r>
              <a:rPr lang="en-US" altLang="en-US" sz="2800"/>
              <a:t>Evening turn-out.</a:t>
            </a:r>
          </a:p>
          <a:p>
            <a:r>
              <a:rPr lang="en-US" altLang="en-US" sz="2800"/>
              <a:t>Chores such as haying, stall cleaning, cob webbing, tack cleaning.</a:t>
            </a:r>
          </a:p>
          <a:p>
            <a:r>
              <a:rPr lang="en-US" altLang="en-US" sz="2800"/>
              <a:t>Report to the Head Wrangler, Mark Martin.</a:t>
            </a:r>
          </a:p>
        </p:txBody>
      </p:sp>
      <p:sp>
        <p:nvSpPr>
          <p:cNvPr id="2" name="Slide Number Placeholder 1">
            <a:extLst>
              <a:ext uri="{FF2B5EF4-FFF2-40B4-BE49-F238E27FC236}">
                <a16:creationId xmlns:a16="http://schemas.microsoft.com/office/drawing/2014/main" id="{710AAAF9-64BE-6C43-A448-FCCC3D6E0668}"/>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EEB61517-A0EB-B04F-ADD7-80176C30B7EF}" type="slidenum">
              <a:rPr lang="en-US" altLang="en-US">
                <a:solidFill>
                  <a:srgbClr val="898989"/>
                </a:solidFill>
              </a:rPr>
              <a:pPr/>
              <a:t>81</a:t>
            </a:fld>
            <a:endParaRPr lang="en-US" altLang="en-US">
              <a:solidFill>
                <a:srgbClr val="898989"/>
              </a:solidFill>
            </a:endParaRPr>
          </a:p>
        </p:txBody>
      </p:sp>
      <p:pic>
        <p:nvPicPr>
          <p:cNvPr id="3" name="04FB1082.wav">
            <a:hlinkClick r:id="" action="ppaction://media"/>
            <a:extLst>
              <a:ext uri="{FF2B5EF4-FFF2-40B4-BE49-F238E27FC236}">
                <a16:creationId xmlns:a16="http://schemas.microsoft.com/office/drawing/2014/main" id="{CB7EC010-D282-6541-95CF-3982079D83B9}"/>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153400" y="5486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08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608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608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608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60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mediacall" presetSubtype="0" fill="hold" nodeType="clickEffect">
                                  <p:stCondLst>
                                    <p:cond delay="0"/>
                                  </p:stCondLst>
                                  <p:childTnLst>
                                    <p:cmd type="call" cmd="playFrom(0.0)">
                                      <p:cBhvr>
                                        <p:cTn id="31" dur="1" fill="hold"/>
                                        <p:tgtEl>
                                          <p:spTgt spid="3"/>
                                        </p:tgtEl>
                                      </p:cBhvr>
                                    </p:cmd>
                                  </p:childTnLst>
                                </p:cTn>
                              </p:par>
                            </p:childTnLst>
                          </p:cTn>
                        </p:par>
                      </p:childTnLst>
                    </p:cTn>
                  </p:par>
                </p:childTnLst>
              </p:cTn>
              <p:nextCondLst>
                <p:cond evt="onClick" delay="0">
                  <p:tgtEl>
                    <p:spTgt spid="3"/>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46082" grpId="0" autoUpdateAnimBg="0"/>
      <p:bldP spid="46083"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7BAE0332-7C19-D74D-8B44-FFCDD2892588}"/>
              </a:ext>
            </a:extLst>
          </p:cNvPr>
          <p:cNvSpPr>
            <a:spLocks noGrp="1" noChangeArrowheads="1"/>
          </p:cNvSpPr>
          <p:nvPr>
            <p:ph type="title"/>
          </p:nvPr>
        </p:nvSpPr>
        <p:spPr>
          <a:xfrm>
            <a:off x="457200" y="0"/>
            <a:ext cx="8229600" cy="1371600"/>
          </a:xfrm>
        </p:spPr>
        <p:txBody>
          <a:bodyPr/>
          <a:lstStyle/>
          <a:p>
            <a:r>
              <a:rPr lang="en-US" altLang="en-US" sz="4000"/>
              <a:t>Instructor</a:t>
            </a:r>
          </a:p>
        </p:txBody>
      </p:sp>
      <p:sp>
        <p:nvSpPr>
          <p:cNvPr id="84995" name="Rectangle 3">
            <a:extLst>
              <a:ext uri="{FF2B5EF4-FFF2-40B4-BE49-F238E27FC236}">
                <a16:creationId xmlns:a16="http://schemas.microsoft.com/office/drawing/2014/main" id="{9E8A3A83-8958-3B4B-8FBD-D2E4D5A8EB19}"/>
              </a:ext>
            </a:extLst>
          </p:cNvPr>
          <p:cNvSpPr>
            <a:spLocks noGrp="1" noChangeArrowheads="1"/>
          </p:cNvSpPr>
          <p:nvPr>
            <p:ph idx="1"/>
          </p:nvPr>
        </p:nvSpPr>
        <p:spPr>
          <a:xfrm>
            <a:off x="457200" y="914400"/>
            <a:ext cx="8229600" cy="5562600"/>
          </a:xfrm>
        </p:spPr>
        <p:txBody>
          <a:bodyPr rtlCol="0">
            <a:normAutofit/>
          </a:bodyPr>
          <a:lstStyle/>
          <a:p>
            <a:pPr fontAlgn="auto">
              <a:lnSpc>
                <a:spcPct val="90000"/>
              </a:lnSpc>
              <a:spcAft>
                <a:spcPts val="0"/>
              </a:spcAft>
              <a:buFont typeface="Wingdings" pitchFamily="2" charset="2"/>
              <a:buNone/>
              <a:defRPr/>
            </a:pPr>
            <a:r>
              <a:rPr lang="en-US" dirty="0"/>
              <a:t>The Instructor is responsible for planning for, setting up for and teaching the classes.  </a:t>
            </a:r>
          </a:p>
          <a:p>
            <a:pPr fontAlgn="auto">
              <a:lnSpc>
                <a:spcPct val="90000"/>
              </a:lnSpc>
              <a:spcAft>
                <a:spcPts val="0"/>
              </a:spcAft>
              <a:buFont typeface="Wingdings" pitchFamily="2" charset="2"/>
              <a:buNone/>
              <a:defRPr/>
            </a:pPr>
            <a:endParaRPr lang="en-US" sz="1000" dirty="0"/>
          </a:p>
          <a:p>
            <a:pPr fontAlgn="auto">
              <a:lnSpc>
                <a:spcPct val="90000"/>
              </a:lnSpc>
              <a:spcAft>
                <a:spcPts val="0"/>
              </a:spcAft>
              <a:buFont typeface="Wingdings" pitchFamily="2" charset="2"/>
              <a:buNone/>
              <a:defRPr/>
            </a:pPr>
            <a:r>
              <a:rPr lang="en-US" dirty="0" err="1"/>
              <a:t>She/He</a:t>
            </a:r>
            <a:r>
              <a:rPr lang="en-US" dirty="0"/>
              <a:t> is not only to teach horsemanship skills and riding but it is also the Instructor’s job to ensure the safety of those students who are participating in the classes.   </a:t>
            </a:r>
          </a:p>
          <a:p>
            <a:pPr fontAlgn="auto">
              <a:lnSpc>
                <a:spcPct val="90000"/>
              </a:lnSpc>
              <a:spcAft>
                <a:spcPts val="0"/>
              </a:spcAft>
              <a:buFont typeface="Wingdings" pitchFamily="2" charset="2"/>
              <a:buNone/>
              <a:defRPr/>
            </a:pPr>
            <a:endParaRPr lang="en-US" sz="1000" dirty="0"/>
          </a:p>
          <a:p>
            <a:pPr fontAlgn="auto">
              <a:lnSpc>
                <a:spcPct val="90000"/>
              </a:lnSpc>
              <a:spcAft>
                <a:spcPts val="0"/>
              </a:spcAft>
              <a:buFont typeface="Wingdings" pitchFamily="2" charset="2"/>
              <a:buNone/>
              <a:defRPr/>
            </a:pPr>
            <a:r>
              <a:rPr lang="en-US" dirty="0"/>
              <a:t>This person should have passed the PATH, Intl. standards for Registered Instructor or above.</a:t>
            </a:r>
            <a:r>
              <a:rPr lang="en-US" dirty="0">
                <a:effectLst>
                  <a:outerShdw blurRad="38100" dist="38100" dir="2700000" algn="tl">
                    <a:srgbClr val="FFFFFF"/>
                  </a:outerShdw>
                </a:effectLst>
              </a:rPr>
              <a:t>  </a:t>
            </a:r>
          </a:p>
        </p:txBody>
      </p:sp>
      <p:sp>
        <p:nvSpPr>
          <p:cNvPr id="2" name="Slide Number Placeholder 1">
            <a:extLst>
              <a:ext uri="{FF2B5EF4-FFF2-40B4-BE49-F238E27FC236}">
                <a16:creationId xmlns:a16="http://schemas.microsoft.com/office/drawing/2014/main" id="{75D39399-EF04-644A-8BC4-E78503A8723D}"/>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9C8F791D-39E1-094D-A063-A518DFBFE4D7}" type="slidenum">
              <a:rPr lang="en-US" altLang="en-US">
                <a:solidFill>
                  <a:srgbClr val="898989"/>
                </a:solidFill>
              </a:rPr>
              <a:pPr/>
              <a:t>82</a:t>
            </a:fld>
            <a:endParaRPr lang="en-US" altLang="en-US">
              <a:solidFill>
                <a:srgbClr val="898989"/>
              </a:solidFill>
            </a:endParaRPr>
          </a:p>
        </p:txBody>
      </p:sp>
      <p:pic>
        <p:nvPicPr>
          <p:cNvPr id="3" name="3B201098.wav">
            <a:hlinkClick r:id="" action="ppaction://media"/>
            <a:extLst>
              <a:ext uri="{FF2B5EF4-FFF2-40B4-BE49-F238E27FC236}">
                <a16:creationId xmlns:a16="http://schemas.microsoft.com/office/drawing/2014/main" id="{B6146381-BACC-6841-8F6C-F9D3700CD163}"/>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5791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1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499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49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47106" grpId="0" autoUpdateAnimBg="0"/>
      <p:bldP spid="84995"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3E5611B2-7021-1D44-9294-B80528A8BD21}"/>
              </a:ext>
            </a:extLst>
          </p:cNvPr>
          <p:cNvSpPr>
            <a:spLocks noGrp="1" noChangeArrowheads="1"/>
          </p:cNvSpPr>
          <p:nvPr>
            <p:ph type="title"/>
          </p:nvPr>
        </p:nvSpPr>
        <p:spPr>
          <a:xfrm>
            <a:off x="457200" y="15875"/>
            <a:ext cx="8229600" cy="1371600"/>
          </a:xfrm>
        </p:spPr>
        <p:txBody>
          <a:bodyPr/>
          <a:lstStyle/>
          <a:p>
            <a:r>
              <a:rPr lang="en-US" altLang="en-US"/>
              <a:t>Volunteer Coordinator</a:t>
            </a:r>
          </a:p>
        </p:txBody>
      </p:sp>
      <p:sp>
        <p:nvSpPr>
          <p:cNvPr id="48131" name="Rectangle 3">
            <a:extLst>
              <a:ext uri="{FF2B5EF4-FFF2-40B4-BE49-F238E27FC236}">
                <a16:creationId xmlns:a16="http://schemas.microsoft.com/office/drawing/2014/main" id="{C9744627-9704-CB4B-A75C-A59890E26339}"/>
              </a:ext>
            </a:extLst>
          </p:cNvPr>
          <p:cNvSpPr>
            <a:spLocks noGrp="1" noChangeArrowheads="1"/>
          </p:cNvSpPr>
          <p:nvPr>
            <p:ph idx="1"/>
          </p:nvPr>
        </p:nvSpPr>
        <p:spPr>
          <a:xfrm>
            <a:off x="457200" y="1295400"/>
            <a:ext cx="8229600" cy="4572000"/>
          </a:xfrm>
        </p:spPr>
        <p:txBody>
          <a:bodyPr rtlCol="0">
            <a:normAutofit lnSpcReduction="10000"/>
          </a:bodyPr>
          <a:lstStyle/>
          <a:p>
            <a:pPr fontAlgn="auto">
              <a:spcAft>
                <a:spcPts val="0"/>
              </a:spcAft>
              <a:defRPr/>
            </a:pPr>
            <a:r>
              <a:rPr lang="en-US" altLang="en-US" sz="2800" dirty="0">
                <a:latin typeface="+mj-lt"/>
              </a:rPr>
              <a:t>The responsibilities of KFTHC’s Volunteer Coordinator are to schedule volunteers for riding sessions and other activities.</a:t>
            </a:r>
          </a:p>
          <a:p>
            <a:pPr fontAlgn="auto">
              <a:spcAft>
                <a:spcPts val="0"/>
              </a:spcAft>
              <a:defRPr/>
            </a:pPr>
            <a:r>
              <a:rPr lang="en-US" altLang="en-US" sz="2800" dirty="0">
                <a:latin typeface="+mj-lt"/>
              </a:rPr>
              <a:t>When possible the Volunteer Coordinator will use email contact to schedule volunteers.</a:t>
            </a:r>
          </a:p>
          <a:p>
            <a:pPr fontAlgn="auto">
              <a:spcAft>
                <a:spcPts val="0"/>
              </a:spcAft>
              <a:defRPr/>
            </a:pPr>
            <a:r>
              <a:rPr lang="en-US" altLang="en-US" sz="2800" dirty="0">
                <a:latin typeface="+mj-lt"/>
              </a:rPr>
              <a:t>It is appropriate for eager volunteers to contact the Volunteer Coordinator to advise him/her of availability.</a:t>
            </a:r>
          </a:p>
          <a:p>
            <a:pPr fontAlgn="auto">
              <a:spcAft>
                <a:spcPts val="0"/>
              </a:spcAft>
              <a:defRPr/>
            </a:pPr>
            <a:r>
              <a:rPr lang="en-US" altLang="en-US" sz="2800" dirty="0">
                <a:latin typeface="+mj-lt"/>
              </a:rPr>
              <a:t>KFTHC’s current Volunteer Coordinator is Louise Locke. </a:t>
            </a:r>
            <a:r>
              <a:rPr lang="en-US" altLang="en-US" sz="2800" dirty="0">
                <a:solidFill>
                  <a:srgbClr val="080808"/>
                </a:solidFill>
                <a:latin typeface="Times New Roman" pitchFamily="18" charset="0"/>
              </a:rPr>
              <a:t> </a:t>
            </a:r>
            <a:r>
              <a:rPr lang="en-US" altLang="en-US" sz="2800" dirty="0">
                <a:latin typeface="Times New Roman" pitchFamily="18" charset="0"/>
              </a:rPr>
              <a:t> </a:t>
            </a:r>
          </a:p>
        </p:txBody>
      </p:sp>
      <p:sp>
        <p:nvSpPr>
          <p:cNvPr id="2" name="Slide Number Placeholder 1">
            <a:extLst>
              <a:ext uri="{FF2B5EF4-FFF2-40B4-BE49-F238E27FC236}">
                <a16:creationId xmlns:a16="http://schemas.microsoft.com/office/drawing/2014/main" id="{93FC6C4C-1D54-3842-A25D-A43389556F4C}"/>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B1AC8B37-8B76-4442-A456-4A35B09FA9FA}" type="slidenum">
              <a:rPr lang="en-US" altLang="en-US">
                <a:solidFill>
                  <a:srgbClr val="898989"/>
                </a:solidFill>
              </a:rPr>
              <a:pPr/>
              <a:t>83</a:t>
            </a:fld>
            <a:endParaRPr lang="en-US" altLang="en-US">
              <a:solidFill>
                <a:srgbClr val="898989"/>
              </a:solidFill>
            </a:endParaRPr>
          </a:p>
        </p:txBody>
      </p:sp>
      <p:pic>
        <p:nvPicPr>
          <p:cNvPr id="6" name="87BC1098.wav">
            <a:hlinkClick r:id="" action="ppaction://media"/>
            <a:extLst>
              <a:ext uri="{FF2B5EF4-FFF2-40B4-BE49-F238E27FC236}">
                <a16:creationId xmlns:a16="http://schemas.microsoft.com/office/drawing/2014/main" id="{D4203AA7-A072-FD4D-886D-A3CBA43E2FDD}"/>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1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813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813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813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81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mediacall" presetSubtype="0" fill="hold" nodeType="clickEffect">
                                  <p:stCondLst>
                                    <p:cond delay="0"/>
                                  </p:stCondLst>
                                  <p:childTnLst>
                                    <p:cmd type="call" cmd="playFrom(0.0)">
                                      <p:cBhvr>
                                        <p:cTn id="27" dur="1" fill="hold"/>
                                        <p:tgtEl>
                                          <p:spTgt spid="6"/>
                                        </p:tgtEl>
                                      </p:cBhvr>
                                    </p:cmd>
                                  </p:childTnLst>
                                </p:cTn>
                              </p:par>
                            </p:childTnLst>
                          </p:cTn>
                        </p:par>
                      </p:childTnLst>
                    </p:cTn>
                  </p:par>
                </p:childTnLst>
              </p:cTn>
              <p:nextCondLst>
                <p:cond evt="onClick" delay="0">
                  <p:tgtEl>
                    <p:spTgt spid="6"/>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bldLst>
      <p:bldP spid="48130" grpId="0" autoUpdateAnimBg="0"/>
      <p:bldP spid="48131"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CCD0C-5E3C-684B-B7C9-7AB8AD7BA4E9}"/>
              </a:ext>
            </a:extLst>
          </p:cNvPr>
          <p:cNvSpPr>
            <a:spLocks noGrp="1"/>
          </p:cNvSpPr>
          <p:nvPr>
            <p:ph type="title"/>
          </p:nvPr>
        </p:nvSpPr>
        <p:spPr>
          <a:xfrm>
            <a:off x="457200" y="152400"/>
            <a:ext cx="8229600" cy="1371600"/>
          </a:xfrm>
        </p:spPr>
        <p:txBody>
          <a:bodyPr/>
          <a:lstStyle/>
          <a:p>
            <a:r>
              <a:rPr lang="en-US" altLang="en-US" sz="6000">
                <a:cs typeface="Times New Roman" panose="02020603050405020304" pitchFamily="18" charset="0"/>
              </a:rPr>
              <a:t>Hay Crew</a:t>
            </a:r>
          </a:p>
        </p:txBody>
      </p:sp>
      <p:sp>
        <p:nvSpPr>
          <p:cNvPr id="3" name="Content Placeholder 2">
            <a:extLst>
              <a:ext uri="{FF2B5EF4-FFF2-40B4-BE49-F238E27FC236}">
                <a16:creationId xmlns:a16="http://schemas.microsoft.com/office/drawing/2014/main" id="{2CDBCC43-AC2D-0A4E-9FC7-DB299A6507FC}"/>
              </a:ext>
            </a:extLst>
          </p:cNvPr>
          <p:cNvSpPr>
            <a:spLocks noGrp="1"/>
          </p:cNvSpPr>
          <p:nvPr>
            <p:ph idx="1"/>
          </p:nvPr>
        </p:nvSpPr>
        <p:spPr>
          <a:xfrm>
            <a:off x="457200" y="1295400"/>
            <a:ext cx="8229600" cy="4800600"/>
          </a:xfrm>
        </p:spPr>
        <p:txBody>
          <a:bodyPr/>
          <a:lstStyle/>
          <a:p>
            <a:r>
              <a:rPr lang="en-US" altLang="en-US">
                <a:cs typeface="Times New Roman" panose="02020603050405020304" pitchFamily="18" charset="0"/>
              </a:rPr>
              <a:t>Hay Crew members are those volunteers who will be available on a rotating basis to help with horse care at Jacks Creek Riding Stables or at Woods Point Farm.</a:t>
            </a:r>
          </a:p>
          <a:p>
            <a:r>
              <a:rPr lang="en-US" altLang="en-US">
                <a:cs typeface="Times New Roman" panose="02020603050405020304" pitchFamily="18" charset="0"/>
              </a:rPr>
              <a:t>Hay Crew members will be supervised by the Head Wrangler, Program Director or Executive Director.</a:t>
            </a:r>
          </a:p>
          <a:p>
            <a:r>
              <a:rPr lang="en-US" altLang="en-US">
                <a:cs typeface="Times New Roman" panose="02020603050405020304" pitchFamily="18" charset="0"/>
              </a:rPr>
              <a:t>If  you are interested in becoming a Hay Crew member, speak to Mark, Cheryl, Chelsea or Karen.</a:t>
            </a:r>
          </a:p>
          <a:p>
            <a:endParaRPr lang="en-US" altLang="en-US">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4767E6C-9B2D-1841-AA8D-69E1ECE80A03}"/>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9FF3F05C-6002-3942-B792-2A5DCC000E5F}" type="slidenum">
              <a:rPr lang="en-US" altLang="en-US">
                <a:solidFill>
                  <a:srgbClr val="898989"/>
                </a:solidFill>
              </a:rPr>
              <a:pPr/>
              <a:t>84</a:t>
            </a:fld>
            <a:endParaRPr lang="en-US" altLang="en-US">
              <a:solidFill>
                <a:srgbClr val="898989"/>
              </a:solidFill>
            </a:endParaRPr>
          </a:p>
        </p:txBody>
      </p:sp>
      <p:pic>
        <p:nvPicPr>
          <p:cNvPr id="6" name="22CA1114.wav">
            <a:hlinkClick r:id="" action="ppaction://media"/>
            <a:extLst>
              <a:ext uri="{FF2B5EF4-FFF2-40B4-BE49-F238E27FC236}">
                <a16:creationId xmlns:a16="http://schemas.microsoft.com/office/drawing/2014/main" id="{D1689CD7-8D52-DE4B-A9D0-7130A0B7C17F}"/>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 fill="hold"/>
                                        <p:tgtEl>
                                          <p:spTgt spid="6"/>
                                        </p:tgtEl>
                                      </p:cBhvr>
                                    </p:cmd>
                                  </p:childTnLst>
                                </p:cTn>
                              </p:par>
                            </p:childTnLst>
                          </p:cTn>
                        </p:par>
                      </p:childTnLst>
                    </p:cTn>
                  </p:par>
                </p:childTnLst>
              </p:cTn>
              <p:nextCondLst>
                <p:cond evt="onClick" delay="0">
                  <p:tgtEl>
                    <p:spTgt spid="6"/>
                  </p:tgtEl>
                </p:cond>
              </p:nextCondLst>
            </p:seq>
            <p:audio>
              <p:cMediaNode vol="80000">
                <p:cTn id="24" fill="hold" display="0">
                  <p:stCondLst>
                    <p:cond delay="indefinite"/>
                  </p:stCondLst>
                  <p:endCondLst>
                    <p:cond evt="onStopAudio" delay="0">
                      <p:tgtEl>
                        <p:sldTgt/>
                      </p:tgtEl>
                    </p:cond>
                  </p:endCondLst>
                </p:cTn>
                <p:tgtEl>
                  <p:spTgt spid="6"/>
                </p:tgtEl>
              </p:cMediaNode>
            </p:audio>
          </p:childTnLst>
        </p:cTn>
      </p:par>
    </p:tnLst>
    <p:bldLst>
      <p:bldP spid="2" grpId="0" autoUpdateAnimBg="0"/>
      <p:bldP spid="3"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D68E8C54-EA1A-5141-951E-1BD77A100964}"/>
              </a:ext>
            </a:extLst>
          </p:cNvPr>
          <p:cNvSpPr>
            <a:spLocks noGrp="1"/>
          </p:cNvSpPr>
          <p:nvPr>
            <p:ph type="title"/>
          </p:nvPr>
        </p:nvSpPr>
        <p:spPr>
          <a:xfrm>
            <a:off x="457200" y="19050"/>
            <a:ext cx="8229600" cy="838200"/>
          </a:xfrm>
        </p:spPr>
        <p:txBody>
          <a:bodyPr/>
          <a:lstStyle/>
          <a:p>
            <a:r>
              <a:rPr lang="en-US" altLang="en-US">
                <a:cs typeface="Times New Roman" panose="02020603050405020304" pitchFamily="18" charset="0"/>
              </a:rPr>
              <a:t>Hay Crew Qualifications</a:t>
            </a:r>
          </a:p>
        </p:txBody>
      </p:sp>
      <p:sp>
        <p:nvSpPr>
          <p:cNvPr id="3" name="Content Placeholder 2">
            <a:extLst>
              <a:ext uri="{FF2B5EF4-FFF2-40B4-BE49-F238E27FC236}">
                <a16:creationId xmlns:a16="http://schemas.microsoft.com/office/drawing/2014/main" id="{70639B78-5370-4E48-ADB0-805021898888}"/>
              </a:ext>
            </a:extLst>
          </p:cNvPr>
          <p:cNvSpPr>
            <a:spLocks noGrp="1"/>
          </p:cNvSpPr>
          <p:nvPr>
            <p:ph idx="1"/>
          </p:nvPr>
        </p:nvSpPr>
        <p:spPr>
          <a:xfrm>
            <a:off x="457200" y="914400"/>
            <a:ext cx="8229600" cy="5410200"/>
          </a:xfrm>
        </p:spPr>
        <p:txBody>
          <a:bodyPr/>
          <a:lstStyle/>
          <a:p>
            <a:r>
              <a:rPr lang="en-US" altLang="en-US" sz="2000">
                <a:cs typeface="Times New Roman" panose="02020603050405020304" pitchFamily="18" charset="0"/>
              </a:rPr>
              <a:t>Attendance at KFTHC Volunteer Orientation.</a:t>
            </a:r>
          </a:p>
          <a:p>
            <a:r>
              <a:rPr lang="en-US" altLang="en-US" sz="2000">
                <a:cs typeface="Times New Roman" panose="02020603050405020304" pitchFamily="18" charset="0"/>
              </a:rPr>
              <a:t>Successful completion of Hay Crew Training.</a:t>
            </a:r>
          </a:p>
          <a:p>
            <a:r>
              <a:rPr lang="en-US" altLang="en-US" sz="2000">
                <a:cs typeface="Times New Roman" panose="02020603050405020304" pitchFamily="18" charset="0"/>
              </a:rPr>
              <a:t>Previous horse experience is required.</a:t>
            </a:r>
          </a:p>
          <a:p>
            <a:r>
              <a:rPr lang="en-US" altLang="en-US" sz="2000">
                <a:cs typeface="Times New Roman" panose="02020603050405020304" pitchFamily="18" charset="0"/>
              </a:rPr>
              <a:t>Ability to have reliable, on-time attendance.</a:t>
            </a:r>
          </a:p>
          <a:p>
            <a:r>
              <a:rPr lang="en-US" altLang="en-US" sz="2000">
                <a:cs typeface="Times New Roman" panose="02020603050405020304" pitchFamily="18" charset="0"/>
              </a:rPr>
              <a:t>Will feed hay, grain and supplements.</a:t>
            </a:r>
          </a:p>
          <a:p>
            <a:r>
              <a:rPr lang="en-US" altLang="en-US" sz="2000">
                <a:cs typeface="Times New Roman" panose="02020603050405020304" pitchFamily="18" charset="0"/>
              </a:rPr>
              <a:t>Clean and fill water buckets and troughs.</a:t>
            </a:r>
          </a:p>
          <a:p>
            <a:r>
              <a:rPr lang="en-US" altLang="en-US" sz="2000">
                <a:cs typeface="Times New Roman" panose="02020603050405020304" pitchFamily="18" charset="0"/>
              </a:rPr>
              <a:t>Check horses for illness and injury.</a:t>
            </a:r>
          </a:p>
          <a:p>
            <a:r>
              <a:rPr lang="en-US" altLang="en-US" sz="2000">
                <a:cs typeface="Times New Roman" panose="02020603050405020304" pitchFamily="18" charset="0"/>
              </a:rPr>
              <a:t>Bring horses in and out of barn as needed.</a:t>
            </a:r>
          </a:p>
          <a:p>
            <a:r>
              <a:rPr lang="en-US" altLang="en-US" sz="2000">
                <a:cs typeface="Times New Roman" panose="02020603050405020304" pitchFamily="18" charset="0"/>
              </a:rPr>
              <a:t>Clean and prepare stalls for horse occupancy.</a:t>
            </a:r>
          </a:p>
          <a:p>
            <a:r>
              <a:rPr lang="en-US" altLang="en-US" sz="2000">
                <a:cs typeface="Times New Roman" panose="02020603050405020304" pitchFamily="18" charset="0"/>
              </a:rPr>
              <a:t>Put on or take off muzzles, fly masks and blankets as needed.</a:t>
            </a:r>
          </a:p>
          <a:p>
            <a:r>
              <a:rPr lang="en-US" altLang="en-US" sz="2000">
                <a:cs typeface="Times New Roman" panose="02020603050405020304" pitchFamily="18" charset="0"/>
              </a:rPr>
              <a:t>Clean and put away feed pans, buckets, rakes, muck tubs and other tools used.</a:t>
            </a:r>
          </a:p>
          <a:p>
            <a:r>
              <a:rPr lang="en-US" altLang="en-US" sz="2000">
                <a:cs typeface="Times New Roman" panose="02020603050405020304" pitchFamily="18" charset="0"/>
              </a:rPr>
              <a:t>Rake barn aisle.</a:t>
            </a:r>
          </a:p>
          <a:p>
            <a:r>
              <a:rPr lang="en-US" altLang="en-US" sz="2000">
                <a:cs typeface="Times New Roman" panose="02020603050405020304" pitchFamily="18" charset="0"/>
              </a:rPr>
              <a:t>Assist in maintaining a clean and orderly feed area.</a:t>
            </a:r>
          </a:p>
          <a:p>
            <a:endParaRPr lang="en-US" altLang="en-US">
              <a:latin typeface="Times New Roman" panose="02020603050405020304" pitchFamily="18" charset="0"/>
              <a:cs typeface="Times New Roman" panose="02020603050405020304" pitchFamily="18" charset="0"/>
            </a:endParaRPr>
          </a:p>
          <a:p>
            <a:endParaRPr lang="en-US" altLang="en-US">
              <a:latin typeface="Times New Roman" panose="02020603050405020304" pitchFamily="18" charset="0"/>
              <a:cs typeface="Times New Roman" panose="02020603050405020304" pitchFamily="18" charset="0"/>
            </a:endParaRPr>
          </a:p>
          <a:p>
            <a:endParaRPr lang="en-US" altLang="en-US">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77D1907D-34D0-3C45-BCD4-54C8215C851D}"/>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A00D48E8-9B8A-0F48-B4F3-C0EC84BF144D}" type="slidenum">
              <a:rPr lang="en-US" altLang="en-US">
                <a:solidFill>
                  <a:srgbClr val="898989"/>
                </a:solidFill>
              </a:rPr>
              <a:pPr/>
              <a:t>85</a:t>
            </a:fld>
            <a:endParaRPr lang="en-US" altLang="en-US">
              <a:solidFill>
                <a:srgbClr val="898989"/>
              </a:solidFill>
            </a:endParaRPr>
          </a:p>
        </p:txBody>
      </p:sp>
      <p:pic>
        <p:nvPicPr>
          <p:cNvPr id="4" name="ED6C1114.wav">
            <a:hlinkClick r:id="" action="ppaction://media"/>
            <a:extLst>
              <a:ext uri="{FF2B5EF4-FFF2-40B4-BE49-F238E27FC236}">
                <a16:creationId xmlns:a16="http://schemas.microsoft.com/office/drawing/2014/main" id="{DF5F37A2-7284-4B4F-9EAD-9EAD7772A373}"/>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153400" y="5715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3">
                                            <p:txEl>
                                              <p:pRg st="11" end="11"/>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4"/>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mediacall" presetSubtype="0" fill="hold" nodeType="clickEffect">
                                  <p:stCondLst>
                                    <p:cond delay="0"/>
                                  </p:stCondLst>
                                  <p:childTnLst>
                                    <p:cmd type="call" cmd="playFrom(0.0)">
                                      <p:cBhvr>
                                        <p:cTn id="59" dur="1" fill="hold"/>
                                        <p:tgtEl>
                                          <p:spTgt spid="4"/>
                                        </p:tgtEl>
                                      </p:cBhvr>
                                    </p:cmd>
                                  </p:childTnLst>
                                </p:cTn>
                              </p:par>
                            </p:childTnLst>
                          </p:cTn>
                        </p:par>
                      </p:childTnLst>
                    </p:cTn>
                  </p:par>
                </p:childTnLst>
              </p:cTn>
              <p:nextCondLst>
                <p:cond evt="onClick" delay="0">
                  <p:tgtEl>
                    <p:spTgt spid="4"/>
                  </p:tgtEl>
                </p:cond>
              </p:nextCondLst>
            </p:seq>
            <p:audio>
              <p:cMediaNode vol="80000">
                <p:cTn id="60" fill="hold" display="0">
                  <p:stCondLst>
                    <p:cond delay="indefinite"/>
                  </p:stCondLst>
                  <p:endCondLst>
                    <p:cond evt="onStopAudio" delay="0">
                      <p:tgtEl>
                        <p:sldTgt/>
                      </p:tgtEl>
                    </p:cond>
                  </p:endCondLst>
                </p:cTn>
                <p:tgtEl>
                  <p:spTgt spid="4"/>
                </p:tgtEl>
              </p:cMediaNode>
            </p:audio>
          </p:childTnLst>
        </p:cTn>
      </p:par>
    </p:tnLst>
    <p:bldLst>
      <p:bldP spid="3"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CD0A8837-4E27-024B-BC04-529A21E45FB0}"/>
              </a:ext>
            </a:extLst>
          </p:cNvPr>
          <p:cNvSpPr>
            <a:spLocks noGrp="1" noChangeArrowheads="1"/>
          </p:cNvSpPr>
          <p:nvPr>
            <p:ph type="title"/>
          </p:nvPr>
        </p:nvSpPr>
        <p:spPr/>
        <p:txBody>
          <a:bodyPr/>
          <a:lstStyle/>
          <a:p>
            <a:r>
              <a:rPr lang="en-US" altLang="en-US"/>
              <a:t>Disabilities Awareness</a:t>
            </a:r>
          </a:p>
        </p:txBody>
      </p:sp>
      <p:sp>
        <p:nvSpPr>
          <p:cNvPr id="251907" name="Rectangle 3">
            <a:extLst>
              <a:ext uri="{FF2B5EF4-FFF2-40B4-BE49-F238E27FC236}">
                <a16:creationId xmlns:a16="http://schemas.microsoft.com/office/drawing/2014/main" id="{6736F370-7B8C-ED43-AF30-1B05EE1D98FD}"/>
              </a:ext>
            </a:extLst>
          </p:cNvPr>
          <p:cNvSpPr>
            <a:spLocks noGrp="1" noChangeArrowheads="1"/>
          </p:cNvSpPr>
          <p:nvPr>
            <p:ph idx="1"/>
          </p:nvPr>
        </p:nvSpPr>
        <p:spPr/>
        <p:txBody>
          <a:bodyPr rtlCol="0">
            <a:normAutofit/>
          </a:bodyPr>
          <a:lstStyle/>
          <a:p>
            <a:pPr algn="ctr" fontAlgn="auto">
              <a:spcAft>
                <a:spcPts val="0"/>
              </a:spcAft>
              <a:buFont typeface="Wingdings" pitchFamily="2" charset="2"/>
              <a:buNone/>
              <a:defRPr/>
            </a:pPr>
            <a:r>
              <a:rPr lang="en-US" sz="4000" dirty="0">
                <a:latin typeface="Times New Roman" pitchFamily="18" charset="0"/>
              </a:rPr>
              <a:t>“</a:t>
            </a:r>
            <a:r>
              <a:rPr lang="en-US" sz="4000" dirty="0"/>
              <a:t>We are obliged to respect, defend and maintain the common bonds of union and fellowship that exist among all members of the human race.”</a:t>
            </a:r>
          </a:p>
          <a:p>
            <a:pPr fontAlgn="auto">
              <a:spcAft>
                <a:spcPts val="0"/>
              </a:spcAft>
              <a:buFont typeface="Wingdings" pitchFamily="2" charset="2"/>
              <a:buNone/>
              <a:defRPr/>
            </a:pPr>
            <a:endParaRPr lang="en-US" sz="4000" dirty="0">
              <a:effectLst>
                <a:outerShdw blurRad="38100" dist="38100" dir="2700000" algn="tl">
                  <a:srgbClr val="FFFFFF"/>
                </a:outerShdw>
              </a:effectLst>
            </a:endParaRPr>
          </a:p>
          <a:p>
            <a:pPr algn="ctr" fontAlgn="auto">
              <a:spcAft>
                <a:spcPts val="0"/>
              </a:spcAft>
              <a:buFont typeface="Wingdings" pitchFamily="2" charset="2"/>
              <a:buNone/>
              <a:defRPr/>
            </a:pPr>
            <a:r>
              <a:rPr lang="en-US" sz="2800" dirty="0"/>
              <a:t>Cicero 106 BCE-43 BCE</a:t>
            </a:r>
          </a:p>
        </p:txBody>
      </p:sp>
      <p:sp>
        <p:nvSpPr>
          <p:cNvPr id="2" name="Slide Number Placeholder 1">
            <a:extLst>
              <a:ext uri="{FF2B5EF4-FFF2-40B4-BE49-F238E27FC236}">
                <a16:creationId xmlns:a16="http://schemas.microsoft.com/office/drawing/2014/main" id="{0C614292-EACB-A44D-93DF-D924DC4A93FC}"/>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35FA5E81-FC3B-7742-BBDC-9937BC640D29}" type="slidenum">
              <a:rPr lang="en-US" altLang="en-US">
                <a:solidFill>
                  <a:srgbClr val="898989"/>
                </a:solidFill>
              </a:rPr>
              <a:pPr/>
              <a:t>86</a:t>
            </a:fld>
            <a:endParaRPr lang="en-US" altLang="en-US">
              <a:solidFill>
                <a:srgbClr val="898989"/>
              </a:solidFill>
            </a:endParaRPr>
          </a:p>
        </p:txBody>
      </p:sp>
      <p:pic>
        <p:nvPicPr>
          <p:cNvPr id="3" name="79A31129.wav">
            <a:hlinkClick r:id="" action="ppaction://media"/>
            <a:extLst>
              <a:ext uri="{FF2B5EF4-FFF2-40B4-BE49-F238E27FC236}">
                <a16:creationId xmlns:a16="http://schemas.microsoft.com/office/drawing/2014/main" id="{FFF19759-CD89-0442-96AB-AAAC4E697C00}"/>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229600" y="5562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5531A06-B6C0-6940-83D2-D4DDEC145730}"/>
              </a:ext>
            </a:extLst>
          </p:cNvPr>
          <p:cNvSpPr>
            <a:spLocks noGrp="1" noChangeArrowheads="1"/>
          </p:cNvSpPr>
          <p:nvPr>
            <p:ph type="title"/>
          </p:nvPr>
        </p:nvSpPr>
        <p:spPr/>
        <p:txBody>
          <a:bodyPr/>
          <a:lstStyle/>
          <a:p>
            <a:r>
              <a:rPr lang="en-US" altLang="en-US"/>
              <a:t>Person-First Language</a:t>
            </a:r>
          </a:p>
        </p:txBody>
      </p:sp>
      <p:sp>
        <p:nvSpPr>
          <p:cNvPr id="50179" name="Rectangle 3">
            <a:extLst>
              <a:ext uri="{FF2B5EF4-FFF2-40B4-BE49-F238E27FC236}">
                <a16:creationId xmlns:a16="http://schemas.microsoft.com/office/drawing/2014/main" id="{01DCBA93-295E-344B-B68E-1DE9834190BB}"/>
              </a:ext>
            </a:extLst>
          </p:cNvPr>
          <p:cNvSpPr>
            <a:spLocks noGrp="1" noChangeArrowheads="1"/>
          </p:cNvSpPr>
          <p:nvPr>
            <p:ph idx="1"/>
          </p:nvPr>
        </p:nvSpPr>
        <p:spPr/>
        <p:txBody>
          <a:bodyPr/>
          <a:lstStyle/>
          <a:p>
            <a:r>
              <a:rPr lang="en-US" altLang="en-US"/>
              <a:t>Refer to the person first rather than the disability.</a:t>
            </a:r>
          </a:p>
          <a:p>
            <a:r>
              <a:rPr lang="en-US" altLang="en-US"/>
              <a:t>“Person First” language says that we believe in and value individualized, people-oriented supports and services.</a:t>
            </a:r>
          </a:p>
          <a:p>
            <a:r>
              <a:rPr lang="en-US" altLang="en-US"/>
              <a:t>Person-First language is respectful and considerate.</a:t>
            </a:r>
          </a:p>
        </p:txBody>
      </p:sp>
      <p:sp>
        <p:nvSpPr>
          <p:cNvPr id="2" name="Slide Number Placeholder 1">
            <a:extLst>
              <a:ext uri="{FF2B5EF4-FFF2-40B4-BE49-F238E27FC236}">
                <a16:creationId xmlns:a16="http://schemas.microsoft.com/office/drawing/2014/main" id="{496D7F2A-F54C-ED4D-8DB9-9B1D63C7E486}"/>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DF3C122C-E301-534D-9EF5-E4C118B90D47}" type="slidenum">
              <a:rPr lang="en-US" altLang="en-US">
                <a:solidFill>
                  <a:srgbClr val="898989"/>
                </a:solidFill>
              </a:rPr>
              <a:pPr/>
              <a:t>87</a:t>
            </a:fld>
            <a:endParaRPr lang="en-US" altLang="en-US">
              <a:solidFill>
                <a:srgbClr val="898989"/>
              </a:solidFill>
            </a:endParaRPr>
          </a:p>
        </p:txBody>
      </p:sp>
      <p:pic>
        <p:nvPicPr>
          <p:cNvPr id="3" name="87B81129.wav">
            <a:hlinkClick r:id="" action="ppaction://media"/>
            <a:extLst>
              <a:ext uri="{FF2B5EF4-FFF2-40B4-BE49-F238E27FC236}">
                <a16:creationId xmlns:a16="http://schemas.microsoft.com/office/drawing/2014/main" id="{ED373C57-BBCE-DC44-979B-F5111D64A028}"/>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229600" y="5486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1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17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179">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1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50178" grpId="0" autoUpdateAnimBg="0"/>
      <p:bldP spid="50179"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4">
            <a:extLst>
              <a:ext uri="{FF2B5EF4-FFF2-40B4-BE49-F238E27FC236}">
                <a16:creationId xmlns:a16="http://schemas.microsoft.com/office/drawing/2014/main" id="{ECC6DD5C-93E1-8B4A-972E-C5412AD0C281}"/>
              </a:ext>
            </a:extLst>
          </p:cNvPr>
          <p:cNvSpPr>
            <a:spLocks noGrp="1" noChangeArrowheads="1"/>
          </p:cNvSpPr>
          <p:nvPr>
            <p:ph type="title"/>
          </p:nvPr>
        </p:nvSpPr>
        <p:spPr/>
        <p:txBody>
          <a:bodyPr/>
          <a:lstStyle/>
          <a:p>
            <a:r>
              <a:rPr lang="en-US" altLang="en-US"/>
              <a:t>Labels as Stereotypes</a:t>
            </a:r>
            <a:br>
              <a:rPr lang="en-US" altLang="en-US"/>
            </a:br>
            <a:r>
              <a:rPr lang="en-US" altLang="en-US" sz="3200"/>
              <a:t>Labels:</a:t>
            </a:r>
          </a:p>
        </p:txBody>
      </p:sp>
      <p:sp>
        <p:nvSpPr>
          <p:cNvPr id="51203" name="Rectangle 5">
            <a:extLst>
              <a:ext uri="{FF2B5EF4-FFF2-40B4-BE49-F238E27FC236}">
                <a16:creationId xmlns:a16="http://schemas.microsoft.com/office/drawing/2014/main" id="{380E634D-49E4-8B43-B80F-2D75074C7AB9}"/>
              </a:ext>
            </a:extLst>
          </p:cNvPr>
          <p:cNvSpPr>
            <a:spLocks noGrp="1" noChangeArrowheads="1"/>
          </p:cNvSpPr>
          <p:nvPr>
            <p:ph sz="half" idx="1"/>
          </p:nvPr>
        </p:nvSpPr>
        <p:spPr/>
        <p:txBody>
          <a:bodyPr/>
          <a:lstStyle/>
          <a:p>
            <a:r>
              <a:rPr lang="en-US" altLang="en-US"/>
              <a:t>Define people’s lives.</a:t>
            </a:r>
          </a:p>
          <a:p>
            <a:r>
              <a:rPr lang="en-US" altLang="en-US"/>
              <a:t>Limit what we expect the person to achieve.</a:t>
            </a:r>
          </a:p>
          <a:p>
            <a:r>
              <a:rPr lang="en-US" altLang="en-US"/>
              <a:t>Don’t allow opportunities for growth and inclusive lifestyles.</a:t>
            </a:r>
          </a:p>
        </p:txBody>
      </p:sp>
      <p:sp>
        <p:nvSpPr>
          <p:cNvPr id="51204" name="Rectangle 6">
            <a:extLst>
              <a:ext uri="{FF2B5EF4-FFF2-40B4-BE49-F238E27FC236}">
                <a16:creationId xmlns:a16="http://schemas.microsoft.com/office/drawing/2014/main" id="{72F5F35E-378F-7C44-A51D-19B0BB2275DD}"/>
              </a:ext>
            </a:extLst>
          </p:cNvPr>
          <p:cNvSpPr>
            <a:spLocks noGrp="1" noChangeArrowheads="1"/>
          </p:cNvSpPr>
          <p:nvPr>
            <p:ph sz="half" idx="2"/>
          </p:nvPr>
        </p:nvSpPr>
        <p:spPr/>
        <p:txBody>
          <a:bodyPr/>
          <a:lstStyle/>
          <a:p>
            <a:r>
              <a:rPr lang="en-US" altLang="en-US"/>
              <a:t>Devalue and depersonalize individuals.</a:t>
            </a:r>
          </a:p>
          <a:p>
            <a:r>
              <a:rPr lang="en-US" altLang="en-US"/>
              <a:t>Make it appear that an intellectual disability is a sickness or </a:t>
            </a:r>
            <a:r>
              <a:rPr lang="en-US" altLang="en-US">
                <a:latin typeface="Times New Roman" panose="02020603050405020304" pitchFamily="18" charset="0"/>
              </a:rPr>
              <a:t>disease.</a:t>
            </a:r>
          </a:p>
        </p:txBody>
      </p:sp>
      <p:sp>
        <p:nvSpPr>
          <p:cNvPr id="2" name="Slide Number Placeholder 1">
            <a:extLst>
              <a:ext uri="{FF2B5EF4-FFF2-40B4-BE49-F238E27FC236}">
                <a16:creationId xmlns:a16="http://schemas.microsoft.com/office/drawing/2014/main" id="{F4C1E922-D2E0-1945-9593-3D6B2416E11D}"/>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68A557ED-BB9E-534E-BF51-467028305EF6}" type="slidenum">
              <a:rPr lang="en-US" altLang="en-US">
                <a:solidFill>
                  <a:srgbClr val="898989"/>
                </a:solidFill>
              </a:rPr>
              <a:pPr/>
              <a:t>88</a:t>
            </a:fld>
            <a:endParaRPr lang="en-US" altLang="en-US">
              <a:solidFill>
                <a:srgbClr val="898989"/>
              </a:solidFill>
            </a:endParaRPr>
          </a:p>
        </p:txBody>
      </p:sp>
      <p:pic>
        <p:nvPicPr>
          <p:cNvPr id="3" name="43261192.wav">
            <a:hlinkClick r:id="" action="ppaction://media"/>
            <a:extLst>
              <a:ext uri="{FF2B5EF4-FFF2-40B4-BE49-F238E27FC236}">
                <a16:creationId xmlns:a16="http://schemas.microsoft.com/office/drawing/2014/main" id="{8D522678-3A85-E540-BB94-1B4D83177AC2}"/>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2296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0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20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120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1204">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120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mediacall" presetSubtype="0" fill="hold" nodeType="clickEffect">
                                  <p:stCondLst>
                                    <p:cond delay="0"/>
                                  </p:stCondLst>
                                  <p:childTnLst>
                                    <p:cmd type="call" cmd="playFrom(0.0)">
                                      <p:cBhvr>
                                        <p:cTn id="31" dur="1" fill="hold"/>
                                        <p:tgtEl>
                                          <p:spTgt spid="3"/>
                                        </p:tgtEl>
                                      </p:cBhvr>
                                    </p:cmd>
                                  </p:childTnLst>
                                </p:cTn>
                              </p:par>
                            </p:childTnLst>
                          </p:cTn>
                        </p:par>
                      </p:childTnLst>
                    </p:cTn>
                  </p:par>
                </p:childTnLst>
              </p:cTn>
              <p:nextCondLst>
                <p:cond evt="onClick" delay="0">
                  <p:tgtEl>
                    <p:spTgt spid="3"/>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51202" grpId="0" autoUpdateAnimBg="0"/>
      <p:bldP spid="51203" grpId="0" build="p" autoUpdateAnimBg="0"/>
      <p:bldP spid="51204"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FD171E0D-231D-F841-9BF8-77351EC28AE4}"/>
              </a:ext>
            </a:extLst>
          </p:cNvPr>
          <p:cNvSpPr>
            <a:spLocks noGrp="1" noChangeArrowheads="1"/>
          </p:cNvSpPr>
          <p:nvPr>
            <p:ph type="title"/>
          </p:nvPr>
        </p:nvSpPr>
        <p:spPr/>
        <p:txBody>
          <a:bodyPr/>
          <a:lstStyle/>
          <a:p>
            <a:r>
              <a:rPr lang="en-US" altLang="en-US" sz="4000"/>
              <a:t>General Information About Disabilities</a:t>
            </a:r>
          </a:p>
        </p:txBody>
      </p:sp>
      <p:sp>
        <p:nvSpPr>
          <p:cNvPr id="52227" name="Rectangle 3">
            <a:extLst>
              <a:ext uri="{FF2B5EF4-FFF2-40B4-BE49-F238E27FC236}">
                <a16:creationId xmlns:a16="http://schemas.microsoft.com/office/drawing/2014/main" id="{79FCE7A9-4EFC-F64B-9AE2-FB40E2F098B2}"/>
              </a:ext>
            </a:extLst>
          </p:cNvPr>
          <p:cNvSpPr>
            <a:spLocks noGrp="1" noChangeArrowheads="1"/>
          </p:cNvSpPr>
          <p:nvPr>
            <p:ph idx="1"/>
          </p:nvPr>
        </p:nvSpPr>
        <p:spPr/>
        <p:txBody>
          <a:bodyPr/>
          <a:lstStyle/>
          <a:p>
            <a:r>
              <a:rPr lang="en-US" altLang="en-US"/>
              <a:t>Congenital- presented at or before birth.</a:t>
            </a:r>
          </a:p>
          <a:p>
            <a:r>
              <a:rPr lang="en-US" altLang="en-US"/>
              <a:t>Acquired- presented after birth.</a:t>
            </a:r>
          </a:p>
          <a:p>
            <a:r>
              <a:rPr lang="en-US" altLang="en-US"/>
              <a:t>Progressive- gets worse over time.</a:t>
            </a:r>
          </a:p>
        </p:txBody>
      </p:sp>
      <p:sp>
        <p:nvSpPr>
          <p:cNvPr id="2" name="Slide Number Placeholder 1">
            <a:extLst>
              <a:ext uri="{FF2B5EF4-FFF2-40B4-BE49-F238E27FC236}">
                <a16:creationId xmlns:a16="http://schemas.microsoft.com/office/drawing/2014/main" id="{08BAD8A4-D2CD-7D49-A894-B8B94FB48F50}"/>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11E7C2D1-DEEB-F04C-AFA1-61A2DA953A58}" type="slidenum">
              <a:rPr lang="en-US" altLang="en-US">
                <a:solidFill>
                  <a:srgbClr val="898989"/>
                </a:solidFill>
              </a:rPr>
              <a:pPr/>
              <a:t>89</a:t>
            </a:fld>
            <a:endParaRPr lang="en-US" altLang="en-US">
              <a:solidFill>
                <a:srgbClr val="898989"/>
              </a:solidFill>
            </a:endParaRPr>
          </a:p>
        </p:txBody>
      </p:sp>
      <p:pic>
        <p:nvPicPr>
          <p:cNvPr id="3" name="A2881207.wav">
            <a:hlinkClick r:id="" action="ppaction://media"/>
            <a:extLst>
              <a:ext uri="{FF2B5EF4-FFF2-40B4-BE49-F238E27FC236}">
                <a16:creationId xmlns:a16="http://schemas.microsoft.com/office/drawing/2014/main" id="{0F6A14BB-AE6D-7E49-8309-23F7A4FD81E5}"/>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0010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2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222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222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22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52226" grpId="0" autoUpdateAnimBg="0"/>
      <p:bldP spid="52227"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3B22E7-8124-0D4D-80F6-3BD31BCBA82A}"/>
              </a:ext>
            </a:extLst>
          </p:cNvPr>
          <p:cNvSpPr>
            <a:spLocks noGrp="1"/>
          </p:cNvSpPr>
          <p:nvPr>
            <p:ph type="sldNum" sz="quarter" idx="12"/>
          </p:nvPr>
        </p:nvSpPr>
        <p:spPr/>
        <p:txBody>
          <a:bodyPr/>
          <a:lstStyle/>
          <a:p>
            <a:fld id="{7B812397-42B3-524C-9E2D-1BAE534FFE0D}" type="slidenum">
              <a:rPr lang="en-US" altLang="en-US" smtClean="0"/>
              <a:pPr/>
              <a:t>9</a:t>
            </a:fld>
            <a:endParaRPr lang="en-US" altLang="en-US"/>
          </a:p>
        </p:txBody>
      </p:sp>
      <p:sp>
        <p:nvSpPr>
          <p:cNvPr id="3" name="Content Placeholder 2">
            <a:extLst>
              <a:ext uri="{FF2B5EF4-FFF2-40B4-BE49-F238E27FC236}">
                <a16:creationId xmlns:a16="http://schemas.microsoft.com/office/drawing/2014/main" id="{0FD0651C-3B8E-8645-9477-4FE1B6DE1CF7}"/>
              </a:ext>
            </a:extLst>
          </p:cNvPr>
          <p:cNvSpPr>
            <a:spLocks noGrp="1"/>
          </p:cNvSpPr>
          <p:nvPr>
            <p:ph idx="4294967295"/>
          </p:nvPr>
        </p:nvSpPr>
        <p:spPr>
          <a:xfrm>
            <a:off x="457200" y="838200"/>
            <a:ext cx="8229600" cy="4525963"/>
          </a:xfrm>
        </p:spPr>
        <p:txBody>
          <a:bodyPr/>
          <a:lstStyle/>
          <a:p>
            <a:pPr lvl="0"/>
            <a:r>
              <a:rPr lang="en-US" dirty="0"/>
              <a:t>Many conditions can cause a person to become immunocompromised, including cancer treatment, smoking, bone marrow or organ transplantation, immune deficiencies, poorly controlled HIV or AIDS and prolonged use of corticosteroids and other immune weakening conditions.</a:t>
            </a:r>
          </a:p>
          <a:p>
            <a:endParaRPr lang="en-US" dirty="0"/>
          </a:p>
        </p:txBody>
      </p:sp>
      <p:pic>
        <p:nvPicPr>
          <p:cNvPr id="5" name="Audio Recording Aug 21, 2021 at 1:07:00 PM" descr="Audio Recording Aug 21, 2021 at 1:07:00 PM">
            <a:hlinkClick r:id="" action="ppaction://media"/>
            <a:extLst>
              <a:ext uri="{FF2B5EF4-FFF2-40B4-BE49-F238E27FC236}">
                <a16:creationId xmlns:a16="http://schemas.microsoft.com/office/drawing/2014/main" id="{EE590D3D-9C88-B34F-B308-5346AA9F97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7200" y="4660429"/>
            <a:ext cx="812800" cy="812800"/>
          </a:xfrm>
          <a:prstGeom prst="rect">
            <a:avLst/>
          </a:prstGeom>
        </p:spPr>
      </p:pic>
    </p:spTree>
    <p:extLst>
      <p:ext uri="{BB962C8B-B14F-4D97-AF65-F5344CB8AC3E}">
        <p14:creationId xmlns:p14="http://schemas.microsoft.com/office/powerpoint/2010/main" val="2329257953"/>
      </p:ext>
    </p:extLst>
  </p:cSld>
  <p:clrMapOvr>
    <a:masterClrMapping/>
  </p:clrMapOvr>
  <p:transition spd="slow">
    <p:push dir="u"/>
    <p:sndAc>
      <p:stSnd>
        <p:snd r:embed="rId4"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9E5E4FD9-BCFB-CA45-997C-1237035531A9}"/>
              </a:ext>
            </a:extLst>
          </p:cNvPr>
          <p:cNvSpPr>
            <a:spLocks noGrp="1" noChangeArrowheads="1"/>
          </p:cNvSpPr>
          <p:nvPr>
            <p:ph type="title"/>
          </p:nvPr>
        </p:nvSpPr>
        <p:spPr/>
        <p:txBody>
          <a:bodyPr/>
          <a:lstStyle/>
          <a:p>
            <a:r>
              <a:rPr lang="en-US" altLang="en-US">
                <a:latin typeface="Times New Roman" panose="02020603050405020304" pitchFamily="18" charset="0"/>
              </a:rPr>
              <a:t>Presenting Conditions</a:t>
            </a:r>
          </a:p>
        </p:txBody>
      </p:sp>
      <p:sp>
        <p:nvSpPr>
          <p:cNvPr id="53251" name="Rectangle 3">
            <a:extLst>
              <a:ext uri="{FF2B5EF4-FFF2-40B4-BE49-F238E27FC236}">
                <a16:creationId xmlns:a16="http://schemas.microsoft.com/office/drawing/2014/main" id="{47348E22-0A09-2B4F-A151-79637842D779}"/>
              </a:ext>
            </a:extLst>
          </p:cNvPr>
          <p:cNvSpPr>
            <a:spLocks noGrp="1" noChangeArrowheads="1"/>
          </p:cNvSpPr>
          <p:nvPr>
            <p:ph sz="half" idx="1"/>
          </p:nvPr>
        </p:nvSpPr>
        <p:spPr/>
        <p:txBody>
          <a:bodyPr/>
          <a:lstStyle/>
          <a:p>
            <a:pPr>
              <a:lnSpc>
                <a:spcPct val="90000"/>
              </a:lnSpc>
              <a:buFont typeface="Wingdings" pitchFamily="2" charset="2"/>
              <a:buNone/>
            </a:pPr>
            <a:r>
              <a:rPr lang="en-US" altLang="en-US" sz="3200"/>
              <a:t>Might Effect:</a:t>
            </a:r>
          </a:p>
          <a:p>
            <a:pPr>
              <a:lnSpc>
                <a:spcPct val="90000"/>
              </a:lnSpc>
            </a:pPr>
            <a:r>
              <a:rPr lang="en-US" altLang="en-US" sz="3200"/>
              <a:t>Mobility</a:t>
            </a:r>
          </a:p>
          <a:p>
            <a:pPr>
              <a:lnSpc>
                <a:spcPct val="90000"/>
              </a:lnSpc>
            </a:pPr>
            <a:r>
              <a:rPr lang="en-US" altLang="en-US" sz="3200"/>
              <a:t>Muscle Tone</a:t>
            </a:r>
          </a:p>
          <a:p>
            <a:pPr lvl="1">
              <a:lnSpc>
                <a:spcPct val="90000"/>
              </a:lnSpc>
            </a:pPr>
            <a:r>
              <a:rPr lang="en-US" altLang="en-US" sz="3200"/>
              <a:t>Hypertonic</a:t>
            </a:r>
          </a:p>
          <a:p>
            <a:pPr lvl="1">
              <a:lnSpc>
                <a:spcPct val="90000"/>
              </a:lnSpc>
            </a:pPr>
            <a:r>
              <a:rPr lang="en-US" altLang="en-US" sz="3200"/>
              <a:t>Hypotonic</a:t>
            </a:r>
          </a:p>
          <a:p>
            <a:pPr lvl="1">
              <a:lnSpc>
                <a:spcPct val="90000"/>
              </a:lnSpc>
            </a:pPr>
            <a:r>
              <a:rPr lang="en-US" altLang="en-US" sz="3200"/>
              <a:t>Fluctuating</a:t>
            </a:r>
          </a:p>
        </p:txBody>
      </p:sp>
      <p:sp>
        <p:nvSpPr>
          <p:cNvPr id="76804" name="Content Placeholder 3">
            <a:extLst>
              <a:ext uri="{FF2B5EF4-FFF2-40B4-BE49-F238E27FC236}">
                <a16:creationId xmlns:a16="http://schemas.microsoft.com/office/drawing/2014/main" id="{A61C5CEF-6BF5-2A47-8A30-AEDDF0EF4360}"/>
              </a:ext>
            </a:extLst>
          </p:cNvPr>
          <p:cNvSpPr>
            <a:spLocks noGrp="1"/>
          </p:cNvSpPr>
          <p:nvPr>
            <p:ph sz="half" idx="2"/>
          </p:nvPr>
        </p:nvSpPr>
        <p:spPr>
          <a:xfrm>
            <a:off x="4605338" y="2133600"/>
            <a:ext cx="4038600" cy="4114800"/>
          </a:xfrm>
        </p:spPr>
        <p:txBody>
          <a:bodyPr/>
          <a:lstStyle/>
          <a:p>
            <a:pPr>
              <a:lnSpc>
                <a:spcPct val="90000"/>
              </a:lnSpc>
            </a:pPr>
            <a:r>
              <a:rPr lang="en-US" altLang="en-US" sz="3200"/>
              <a:t>Endurance</a:t>
            </a:r>
          </a:p>
          <a:p>
            <a:pPr>
              <a:lnSpc>
                <a:spcPct val="90000"/>
              </a:lnSpc>
            </a:pPr>
            <a:r>
              <a:rPr lang="en-US" altLang="en-US" sz="3200"/>
              <a:t>Strength</a:t>
            </a:r>
          </a:p>
          <a:p>
            <a:pPr>
              <a:lnSpc>
                <a:spcPct val="90000"/>
              </a:lnSpc>
            </a:pPr>
            <a:r>
              <a:rPr lang="en-US" altLang="en-US" sz="3200"/>
              <a:t>Flexibility</a:t>
            </a:r>
          </a:p>
          <a:p>
            <a:pPr>
              <a:lnSpc>
                <a:spcPct val="90000"/>
              </a:lnSpc>
            </a:pPr>
            <a:r>
              <a:rPr lang="en-US" altLang="en-US" sz="3200"/>
              <a:t>Bilateral Coordination</a:t>
            </a:r>
          </a:p>
          <a:p>
            <a:pPr>
              <a:lnSpc>
                <a:spcPct val="90000"/>
              </a:lnSpc>
            </a:pPr>
            <a:r>
              <a:rPr lang="en-US" altLang="en-US" sz="3200"/>
              <a:t>Stability </a:t>
            </a:r>
          </a:p>
          <a:p>
            <a:endParaRPr lang="en-US" altLang="en-US"/>
          </a:p>
        </p:txBody>
      </p:sp>
      <p:sp>
        <p:nvSpPr>
          <p:cNvPr id="2" name="Slide Number Placeholder 1">
            <a:extLst>
              <a:ext uri="{FF2B5EF4-FFF2-40B4-BE49-F238E27FC236}">
                <a16:creationId xmlns:a16="http://schemas.microsoft.com/office/drawing/2014/main" id="{6BFEAB36-445C-6742-B2EA-79677D1E2A83}"/>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DA7DF0C6-AAEE-B84B-BE0B-28D49AEC7358}" type="slidenum">
              <a:rPr lang="en-US" altLang="en-US">
                <a:solidFill>
                  <a:srgbClr val="898989"/>
                </a:solidFill>
              </a:rPr>
              <a:pPr/>
              <a:t>90</a:t>
            </a:fld>
            <a:endParaRPr lang="en-US" altLang="en-US">
              <a:solidFill>
                <a:srgbClr val="898989"/>
              </a:solidFill>
            </a:endParaRPr>
          </a:p>
        </p:txBody>
      </p:sp>
      <p:pic>
        <p:nvPicPr>
          <p:cNvPr id="3" name="7BCF1207.wav">
            <a:hlinkClick r:id="" action="ppaction://media"/>
            <a:extLst>
              <a:ext uri="{FF2B5EF4-FFF2-40B4-BE49-F238E27FC236}">
                <a16:creationId xmlns:a16="http://schemas.microsoft.com/office/drawing/2014/main" id="{81875908-CCB4-1F4A-A6F4-CC7222660405}"/>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2296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2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325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25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3251">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3251">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53251">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53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mediacall" presetSubtype="0" fill="hold" nodeType="clickEffect">
                                  <p:stCondLst>
                                    <p:cond delay="0"/>
                                  </p:stCondLst>
                                  <p:childTnLst>
                                    <p:cmd type="call" cmd="playFrom(0.0)">
                                      <p:cBhvr>
                                        <p:cTn id="29" dur="1" fill="hold"/>
                                        <p:tgtEl>
                                          <p:spTgt spid="3"/>
                                        </p:tgtEl>
                                      </p:cBhvr>
                                    </p:cmd>
                                  </p:childTnLst>
                                </p:cTn>
                              </p:par>
                            </p:childTnLst>
                          </p:cTn>
                        </p:par>
                      </p:childTnLst>
                    </p:cTn>
                  </p:par>
                </p:childTnLst>
              </p:cTn>
              <p:nextCondLst>
                <p:cond evt="onClick" delay="0">
                  <p:tgtEl>
                    <p:spTgt spid="3"/>
                  </p:tgtEl>
                </p:cond>
              </p:nextCondLst>
            </p:seq>
            <p:audio>
              <p:cMediaNode vol="80000">
                <p:cTn id="30" fill="hold" display="0">
                  <p:stCondLst>
                    <p:cond delay="indefinite"/>
                  </p:stCondLst>
                  <p:endCondLst>
                    <p:cond evt="onStopAudio" delay="0">
                      <p:tgtEl>
                        <p:sldTgt/>
                      </p:tgtEl>
                    </p:cond>
                  </p:endCondLst>
                </p:cTn>
                <p:tgtEl>
                  <p:spTgt spid="3"/>
                </p:tgtEl>
              </p:cMediaNode>
            </p:audio>
          </p:childTnLst>
        </p:cTn>
      </p:par>
    </p:tnLst>
    <p:bldLst>
      <p:bldP spid="53250" grpId="0" autoUpdateAnimBg="0"/>
      <p:bldP spid="53251"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0F5037C2-89B0-0B4F-8E80-7457A263A79D}"/>
              </a:ext>
            </a:extLst>
          </p:cNvPr>
          <p:cNvSpPr>
            <a:spLocks noGrp="1" noChangeArrowheads="1"/>
          </p:cNvSpPr>
          <p:nvPr>
            <p:ph type="title"/>
          </p:nvPr>
        </p:nvSpPr>
        <p:spPr/>
        <p:txBody>
          <a:bodyPr/>
          <a:lstStyle/>
          <a:p>
            <a:r>
              <a:rPr lang="en-US" altLang="en-US"/>
              <a:t>Presenting Conditions</a:t>
            </a:r>
          </a:p>
        </p:txBody>
      </p:sp>
      <p:sp>
        <p:nvSpPr>
          <p:cNvPr id="54275" name="Rectangle 3">
            <a:extLst>
              <a:ext uri="{FF2B5EF4-FFF2-40B4-BE49-F238E27FC236}">
                <a16:creationId xmlns:a16="http://schemas.microsoft.com/office/drawing/2014/main" id="{258A8FF9-570E-8B4D-B76D-E2971669A7BD}"/>
              </a:ext>
            </a:extLst>
          </p:cNvPr>
          <p:cNvSpPr>
            <a:spLocks noGrp="1" noChangeArrowheads="1"/>
          </p:cNvSpPr>
          <p:nvPr>
            <p:ph idx="1"/>
          </p:nvPr>
        </p:nvSpPr>
        <p:spPr/>
        <p:txBody>
          <a:bodyPr/>
          <a:lstStyle/>
          <a:p>
            <a:pPr>
              <a:buFont typeface="Wingdings" pitchFamily="2" charset="2"/>
              <a:buNone/>
            </a:pPr>
            <a:r>
              <a:rPr lang="en-US" altLang="en-US"/>
              <a:t>Might Include:</a:t>
            </a:r>
          </a:p>
          <a:p>
            <a:r>
              <a:rPr lang="en-US" altLang="en-US"/>
              <a:t>Pain</a:t>
            </a:r>
          </a:p>
          <a:p>
            <a:r>
              <a:rPr lang="en-US" altLang="en-US"/>
              <a:t>Deformity</a:t>
            </a:r>
          </a:p>
          <a:p>
            <a:r>
              <a:rPr lang="en-US" altLang="en-US"/>
              <a:t>Low Self-Esteem</a:t>
            </a:r>
          </a:p>
          <a:p>
            <a:r>
              <a:rPr lang="en-US" altLang="en-US"/>
              <a:t>Sensory Integration Disorder</a:t>
            </a:r>
          </a:p>
          <a:p>
            <a:r>
              <a:rPr lang="en-US" altLang="en-US"/>
              <a:t>Anxiety</a:t>
            </a:r>
          </a:p>
        </p:txBody>
      </p:sp>
      <p:sp>
        <p:nvSpPr>
          <p:cNvPr id="2" name="Slide Number Placeholder 1">
            <a:extLst>
              <a:ext uri="{FF2B5EF4-FFF2-40B4-BE49-F238E27FC236}">
                <a16:creationId xmlns:a16="http://schemas.microsoft.com/office/drawing/2014/main" id="{7E9A2BAA-9381-8D4B-BFBB-BBE1FFE74E9B}"/>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7BE6E3EF-1A90-3644-A384-0AA29C6BC506}" type="slidenum">
              <a:rPr lang="en-US" altLang="en-US">
                <a:solidFill>
                  <a:srgbClr val="898989"/>
                </a:solidFill>
              </a:rPr>
              <a:pPr/>
              <a:t>91</a:t>
            </a:fld>
            <a:endParaRPr lang="en-US" altLang="en-US">
              <a:solidFill>
                <a:srgbClr val="898989"/>
              </a:solidFill>
            </a:endParaRPr>
          </a:p>
        </p:txBody>
      </p:sp>
      <p:pic>
        <p:nvPicPr>
          <p:cNvPr id="3" name="D5371223.wav">
            <a:hlinkClick r:id="" action="ppaction://media"/>
            <a:extLst>
              <a:ext uri="{FF2B5EF4-FFF2-40B4-BE49-F238E27FC236}">
                <a16:creationId xmlns:a16="http://schemas.microsoft.com/office/drawing/2014/main" id="{F44A7A9D-5341-C44B-9F65-9D72A15E4024}"/>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077200" y="5562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2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27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27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27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427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4275">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42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mediacall" presetSubtype="0" fill="hold" nodeType="clickEffect">
                                  <p:stCondLst>
                                    <p:cond delay="0"/>
                                  </p:stCondLst>
                                  <p:childTnLst>
                                    <p:cmd type="call" cmd="playFrom(0.0)">
                                      <p:cBhvr>
                                        <p:cTn id="35" dur="1" fill="hold"/>
                                        <p:tgtEl>
                                          <p:spTgt spid="3"/>
                                        </p:tgtEl>
                                      </p:cBhvr>
                                    </p:cmd>
                                  </p:childTnLst>
                                </p:cTn>
                              </p:par>
                            </p:childTnLst>
                          </p:cTn>
                        </p:par>
                      </p:childTnLst>
                    </p:cTn>
                  </p:par>
                </p:childTnLst>
              </p:cTn>
              <p:nextCondLst>
                <p:cond evt="onClick" delay="0">
                  <p:tgtEl>
                    <p:spTgt spid="3"/>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54274" grpId="0" autoUpdateAnimBg="0"/>
      <p:bldP spid="54275"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6">
            <a:extLst>
              <a:ext uri="{FF2B5EF4-FFF2-40B4-BE49-F238E27FC236}">
                <a16:creationId xmlns:a16="http://schemas.microsoft.com/office/drawing/2014/main" id="{E6CB2516-A3D8-6E4A-955B-9301671B21F8}"/>
              </a:ext>
            </a:extLst>
          </p:cNvPr>
          <p:cNvSpPr>
            <a:spLocks noGrp="1"/>
          </p:cNvSpPr>
          <p:nvPr>
            <p:ph type="title"/>
          </p:nvPr>
        </p:nvSpPr>
        <p:spPr>
          <a:xfrm>
            <a:off x="457200" y="1447800"/>
            <a:ext cx="8229600" cy="1371600"/>
          </a:xfrm>
        </p:spPr>
        <p:txBody>
          <a:bodyPr/>
          <a:lstStyle/>
          <a:p>
            <a:r>
              <a:rPr lang="en-US" altLang="en-US">
                <a:cs typeface="Times New Roman" panose="02020603050405020304" pitchFamily="18" charset="0"/>
              </a:rPr>
              <a:t>Getting to Know the Person with Special Needs</a:t>
            </a:r>
          </a:p>
        </p:txBody>
      </p:sp>
      <p:sp>
        <p:nvSpPr>
          <p:cNvPr id="2" name="Slide Number Placeholder 1">
            <a:extLst>
              <a:ext uri="{FF2B5EF4-FFF2-40B4-BE49-F238E27FC236}">
                <a16:creationId xmlns:a16="http://schemas.microsoft.com/office/drawing/2014/main" id="{70E229FF-4C67-CB4D-B9CC-8D77AB719A7E}"/>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909E9FBB-656E-714C-82C4-90989CC04336}" type="slidenum">
              <a:rPr lang="en-US" altLang="en-US">
                <a:solidFill>
                  <a:srgbClr val="898989"/>
                </a:solidFill>
              </a:rPr>
              <a:pPr/>
              <a:t>92</a:t>
            </a:fld>
            <a:endParaRPr lang="en-US" altLang="en-US">
              <a:solidFill>
                <a:srgbClr val="898989"/>
              </a:solidFill>
            </a:endParaRPr>
          </a:p>
        </p:txBody>
      </p:sp>
      <p:pic>
        <p:nvPicPr>
          <p:cNvPr id="3" name="C9F91254.wav">
            <a:hlinkClick r:id="" action="ppaction://media"/>
            <a:extLst>
              <a:ext uri="{FF2B5EF4-FFF2-40B4-BE49-F238E27FC236}">
                <a16:creationId xmlns:a16="http://schemas.microsoft.com/office/drawing/2014/main" id="{046CB885-F501-CF4B-9E81-3C615E528B76}"/>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153400" y="5410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A2033A-688C-DD40-BAAE-9DD9CA9D0AD5}"/>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2C7D1449-6F8B-DC49-BDBC-178DE2188191}" type="slidenum">
              <a:rPr lang="en-US" altLang="en-US">
                <a:solidFill>
                  <a:srgbClr val="898989"/>
                </a:solidFill>
              </a:rPr>
              <a:pPr/>
              <a:t>93</a:t>
            </a:fld>
            <a:endParaRPr lang="en-US" altLang="en-US">
              <a:solidFill>
                <a:srgbClr val="898989"/>
              </a:solidFill>
            </a:endParaRPr>
          </a:p>
        </p:txBody>
      </p:sp>
      <p:sp>
        <p:nvSpPr>
          <p:cNvPr id="79875" name="Title 1">
            <a:extLst>
              <a:ext uri="{FF2B5EF4-FFF2-40B4-BE49-F238E27FC236}">
                <a16:creationId xmlns:a16="http://schemas.microsoft.com/office/drawing/2014/main" id="{3081DBD9-D646-6544-9DB2-1AF03684B46E}"/>
              </a:ext>
            </a:extLst>
          </p:cNvPr>
          <p:cNvSpPr>
            <a:spLocks noGrp="1"/>
          </p:cNvSpPr>
          <p:nvPr>
            <p:ph type="title" idx="4294967295"/>
          </p:nvPr>
        </p:nvSpPr>
        <p:spPr>
          <a:xfrm>
            <a:off x="0" y="381000"/>
            <a:ext cx="9144000" cy="1371600"/>
          </a:xfrm>
          <a:noFill/>
        </p:spPr>
        <p:txBody>
          <a:bodyPr/>
          <a:lstStyle/>
          <a:p>
            <a:r>
              <a:rPr lang="en-US" altLang="en-US" sz="3200">
                <a:cs typeface="Times New Roman" panose="02020603050405020304" pitchFamily="18" charset="0"/>
              </a:rPr>
              <a:t>General Approach and Interaction</a:t>
            </a:r>
          </a:p>
        </p:txBody>
      </p:sp>
      <p:sp>
        <p:nvSpPr>
          <p:cNvPr id="5" name="TextBox 4">
            <a:extLst>
              <a:ext uri="{FF2B5EF4-FFF2-40B4-BE49-F238E27FC236}">
                <a16:creationId xmlns:a16="http://schemas.microsoft.com/office/drawing/2014/main" id="{D75B9CCE-BFBE-4D49-A8DD-078475A4348F}"/>
              </a:ext>
            </a:extLst>
          </p:cNvPr>
          <p:cNvSpPr txBox="1"/>
          <p:nvPr/>
        </p:nvSpPr>
        <p:spPr>
          <a:xfrm>
            <a:off x="166688" y="735013"/>
            <a:ext cx="8763000" cy="5387975"/>
          </a:xfrm>
          <a:prstGeom prst="rect">
            <a:avLst/>
          </a:prstGeom>
          <a:noFill/>
        </p:spPr>
        <p:txBody>
          <a:bodyPr>
            <a:spAutoFit/>
          </a:bodyPr>
          <a:lstStyle/>
          <a:p>
            <a:pPr>
              <a:defRPr/>
            </a:pPr>
            <a:endParaRPr lang="en-US" sz="2400" dirty="0">
              <a:latin typeface="Times New Roman" pitchFamily="18" charset="0"/>
              <a:cs typeface="Times New Roman" pitchFamily="18" charset="0"/>
            </a:endParaRPr>
          </a:p>
          <a:p>
            <a:pPr algn="ctr">
              <a:lnSpc>
                <a:spcPct val="150000"/>
              </a:lnSpc>
              <a:defRPr/>
            </a:pPr>
            <a:r>
              <a:rPr lang="en-US" sz="2400" dirty="0">
                <a:latin typeface="+mn-lt"/>
                <a:cs typeface="Times New Roman" pitchFamily="18" charset="0"/>
              </a:rPr>
              <a:t>It is important to remember that every child or adult is an individual and wants to be treated with that understanding regardless of having a disability or not.  Each has his/her own style of learning, unique personality and temperament.  One must always look beyond the disability into the person.  Provide each participant with an enriched experience with warmth and a favorable environment in which to learn and grow.  All people, disabled or not, want to feel that they are not all that different from the rest of their peers.</a:t>
            </a:r>
            <a:endParaRPr lang="en-US" sz="2400" dirty="0">
              <a:latin typeface="+mn-lt"/>
            </a:endParaRPr>
          </a:p>
        </p:txBody>
      </p:sp>
      <p:pic>
        <p:nvPicPr>
          <p:cNvPr id="6" name="B26B1270.wav">
            <a:hlinkClick r:id="" action="ppaction://media"/>
            <a:extLst>
              <a:ext uri="{FF2B5EF4-FFF2-40B4-BE49-F238E27FC236}">
                <a16:creationId xmlns:a16="http://schemas.microsoft.com/office/drawing/2014/main" id="{97E8875A-B9B3-724B-8D06-AB035E123C6F}"/>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2296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1CFD0-84DF-4A4C-B1C9-CFCF698C001E}"/>
              </a:ext>
            </a:extLst>
          </p:cNvPr>
          <p:cNvSpPr>
            <a:spLocks noGrp="1"/>
          </p:cNvSpPr>
          <p:nvPr>
            <p:ph type="title"/>
          </p:nvPr>
        </p:nvSpPr>
        <p:spPr>
          <a:xfrm>
            <a:off x="307975" y="30163"/>
            <a:ext cx="8458200" cy="1371600"/>
          </a:xfrm>
        </p:spPr>
        <p:txBody>
          <a:bodyPr/>
          <a:lstStyle/>
          <a:p>
            <a:r>
              <a:rPr lang="en-US" altLang="en-US" sz="2400">
                <a:latin typeface="Times New Roman" panose="02020603050405020304" pitchFamily="18" charset="0"/>
                <a:cs typeface="Times New Roman" panose="02020603050405020304" pitchFamily="18" charset="0"/>
              </a:rPr>
              <a:t>SU</a:t>
            </a:r>
            <a:r>
              <a:rPr lang="en-US" altLang="en-US" sz="2400">
                <a:cs typeface="Times New Roman" panose="02020603050405020304" pitchFamily="18" charset="0"/>
              </a:rPr>
              <a:t>GGESTIONS TO HELP YOU RELATE TO A PERSON WITH A DISABILITY.</a:t>
            </a:r>
          </a:p>
        </p:txBody>
      </p:sp>
      <p:sp>
        <p:nvSpPr>
          <p:cNvPr id="3" name="Content Placeholder 2">
            <a:extLst>
              <a:ext uri="{FF2B5EF4-FFF2-40B4-BE49-F238E27FC236}">
                <a16:creationId xmlns:a16="http://schemas.microsoft.com/office/drawing/2014/main" id="{426CB6B5-C7F4-A94E-B7D8-D995E9F1C03B}"/>
              </a:ext>
            </a:extLst>
          </p:cNvPr>
          <p:cNvSpPr>
            <a:spLocks noGrp="1"/>
          </p:cNvSpPr>
          <p:nvPr>
            <p:ph sz="half" idx="1"/>
          </p:nvPr>
        </p:nvSpPr>
        <p:spPr>
          <a:xfrm>
            <a:off x="457200" y="1219200"/>
            <a:ext cx="4038600" cy="4114800"/>
          </a:xfrm>
        </p:spPr>
        <p:txBody>
          <a:bodyPr rtlCol="0">
            <a:normAutofit lnSpcReduction="10000"/>
          </a:bodyPr>
          <a:lstStyle/>
          <a:p>
            <a:pPr fontAlgn="auto">
              <a:spcAft>
                <a:spcPts val="0"/>
              </a:spcAft>
              <a:defRPr/>
            </a:pPr>
            <a:r>
              <a:rPr lang="en-US" altLang="en-US" sz="1400" dirty="0">
                <a:latin typeface="+mj-lt"/>
                <a:cs typeface="Times New Roman" pitchFamily="18" charset="0"/>
              </a:rPr>
              <a:t>Be yourself.</a:t>
            </a:r>
          </a:p>
          <a:p>
            <a:pPr fontAlgn="auto">
              <a:spcAft>
                <a:spcPts val="0"/>
              </a:spcAft>
              <a:defRPr/>
            </a:pPr>
            <a:r>
              <a:rPr lang="en-US" altLang="en-US" sz="1400" dirty="0">
                <a:latin typeface="+mj-lt"/>
                <a:cs typeface="Times New Roman" pitchFamily="18" charset="0"/>
              </a:rPr>
              <a:t>Relax. </a:t>
            </a:r>
          </a:p>
          <a:p>
            <a:pPr fontAlgn="auto">
              <a:spcAft>
                <a:spcPts val="0"/>
              </a:spcAft>
              <a:defRPr/>
            </a:pPr>
            <a:r>
              <a:rPr lang="en-US" altLang="en-US" sz="1400" dirty="0">
                <a:latin typeface="+mj-lt"/>
                <a:cs typeface="Times New Roman" pitchFamily="18" charset="0"/>
              </a:rPr>
              <a:t>Speak directly to the person with the disability.  Your attention should be on him and not the person escorting him.</a:t>
            </a:r>
          </a:p>
          <a:p>
            <a:pPr fontAlgn="auto">
              <a:spcAft>
                <a:spcPts val="0"/>
              </a:spcAft>
              <a:defRPr/>
            </a:pPr>
            <a:r>
              <a:rPr lang="en-US" altLang="en-US" sz="1400" dirty="0">
                <a:latin typeface="+mj-lt"/>
                <a:cs typeface="Times New Roman" pitchFamily="18" charset="0"/>
              </a:rPr>
              <a:t>If a person has difficulty speaking, allow her to finish her sentence.  If you don’t understand what’s being said, tell her so.  Don’t pretend you understand if you don’t.</a:t>
            </a:r>
          </a:p>
          <a:p>
            <a:pPr fontAlgn="auto">
              <a:spcAft>
                <a:spcPts val="0"/>
              </a:spcAft>
              <a:defRPr/>
            </a:pPr>
            <a:r>
              <a:rPr lang="en-US" altLang="en-US" sz="1400" dirty="0">
                <a:latin typeface="+mj-lt"/>
                <a:cs typeface="Times New Roman" pitchFamily="18" charset="0"/>
              </a:rPr>
              <a:t>Use conversation and behavior that you would use in any situation.</a:t>
            </a:r>
          </a:p>
          <a:p>
            <a:pPr fontAlgn="auto">
              <a:spcAft>
                <a:spcPts val="0"/>
              </a:spcAft>
              <a:defRPr/>
            </a:pPr>
            <a:r>
              <a:rPr lang="en-US" altLang="en-US" sz="1400" dirty="0">
                <a:latin typeface="+mj-lt"/>
                <a:cs typeface="Times New Roman" pitchFamily="18" charset="0"/>
              </a:rPr>
              <a:t>Offer assistance when asked or when the situation obviously requires it.  </a:t>
            </a:r>
          </a:p>
          <a:p>
            <a:pPr fontAlgn="auto">
              <a:spcAft>
                <a:spcPts val="0"/>
              </a:spcAft>
              <a:defRPr/>
            </a:pPr>
            <a:r>
              <a:rPr lang="en-US" altLang="en-US" sz="1400" dirty="0">
                <a:latin typeface="+mj-lt"/>
                <a:cs typeface="Times New Roman" pitchFamily="18" charset="0"/>
              </a:rPr>
              <a:t>Be sensitive to separating a rider from his wheelchair, crutches, or braces </a:t>
            </a:r>
            <a:r>
              <a:rPr lang="en-US" altLang="en-US" sz="1400" dirty="0" err="1">
                <a:latin typeface="+mj-lt"/>
                <a:cs typeface="Times New Roman" pitchFamily="18" charset="0"/>
              </a:rPr>
              <a:t>uness</a:t>
            </a:r>
            <a:r>
              <a:rPr lang="en-US" altLang="en-US" sz="1400" dirty="0">
                <a:latin typeface="+mj-lt"/>
                <a:cs typeface="Times New Roman" pitchFamily="18" charset="0"/>
              </a:rPr>
              <a:t> asked.  Never move any mobility aid unless asked to.</a:t>
            </a:r>
          </a:p>
          <a:p>
            <a:pPr fontAlgn="auto">
              <a:spcAft>
                <a:spcPts val="0"/>
              </a:spcAft>
              <a:defRPr/>
            </a:pPr>
            <a:endParaRPr lang="en-US" altLang="en-US" dirty="0">
              <a:latin typeface="Times New Roman" pitchFamily="18" charset="0"/>
              <a:cs typeface="Times New Roman" pitchFamily="18" charset="0"/>
            </a:endParaRPr>
          </a:p>
        </p:txBody>
      </p:sp>
      <p:sp>
        <p:nvSpPr>
          <p:cNvPr id="4" name="Content Placeholder 3">
            <a:extLst>
              <a:ext uri="{FF2B5EF4-FFF2-40B4-BE49-F238E27FC236}">
                <a16:creationId xmlns:a16="http://schemas.microsoft.com/office/drawing/2014/main" id="{218E091E-0B7D-2440-83FC-11F89B2C2C64}"/>
              </a:ext>
            </a:extLst>
          </p:cNvPr>
          <p:cNvSpPr>
            <a:spLocks noGrp="1"/>
          </p:cNvSpPr>
          <p:nvPr>
            <p:ph sz="half" idx="2"/>
          </p:nvPr>
        </p:nvSpPr>
        <p:spPr>
          <a:xfrm>
            <a:off x="4598988" y="1219200"/>
            <a:ext cx="4038600" cy="4419600"/>
          </a:xfrm>
        </p:spPr>
        <p:txBody>
          <a:bodyPr rtlCol="0">
            <a:normAutofit lnSpcReduction="10000"/>
          </a:bodyPr>
          <a:lstStyle/>
          <a:p>
            <a:pPr fontAlgn="auto">
              <a:spcAft>
                <a:spcPts val="0"/>
              </a:spcAft>
              <a:defRPr/>
            </a:pPr>
            <a:r>
              <a:rPr lang="en-US" sz="1400" dirty="0">
                <a:cs typeface="Times New Roman" pitchFamily="18" charset="0"/>
              </a:rPr>
              <a:t>Respect the person’s right to independence and her request for the type of assistance she requires.</a:t>
            </a:r>
          </a:p>
          <a:p>
            <a:pPr fontAlgn="auto">
              <a:spcAft>
                <a:spcPts val="0"/>
              </a:spcAft>
              <a:defRPr/>
            </a:pPr>
            <a:r>
              <a:rPr lang="en-US" sz="1400" dirty="0">
                <a:cs typeface="Times New Roman" pitchFamily="18" charset="0"/>
              </a:rPr>
              <a:t>Be guided by the wishes of the person with a disability.  Talk about the disability if it comes up naturally, but don’t pry.  </a:t>
            </a:r>
          </a:p>
          <a:p>
            <a:pPr fontAlgn="auto">
              <a:spcAft>
                <a:spcPts val="0"/>
              </a:spcAft>
              <a:defRPr/>
            </a:pPr>
            <a:r>
              <a:rPr lang="en-US" sz="1400" dirty="0">
                <a:cs typeface="Times New Roman" pitchFamily="18" charset="0"/>
              </a:rPr>
              <a:t>Appreciate what the rider can do.  Remember that the difficulties a person might be facing could stem from society’s attitudes and barriers rather than the disability itself.  People with disabilities generally do not view themselves to be as handicapped as society perceives them to be.</a:t>
            </a:r>
          </a:p>
          <a:p>
            <a:pPr fontAlgn="auto">
              <a:spcAft>
                <a:spcPts val="0"/>
              </a:spcAft>
              <a:defRPr/>
            </a:pPr>
            <a:r>
              <a:rPr lang="en-US" sz="1400" dirty="0">
                <a:cs typeface="Times New Roman" pitchFamily="18" charset="0"/>
              </a:rPr>
              <a:t>Be patient.</a:t>
            </a:r>
          </a:p>
          <a:p>
            <a:pPr fontAlgn="auto">
              <a:spcAft>
                <a:spcPts val="0"/>
              </a:spcAft>
              <a:defRPr/>
            </a:pPr>
            <a:r>
              <a:rPr lang="en-US" sz="1400" dirty="0">
                <a:cs typeface="Times New Roman" pitchFamily="18" charset="0"/>
              </a:rPr>
              <a:t>Let the person set the pace in walking and talking.</a:t>
            </a:r>
          </a:p>
          <a:p>
            <a:pPr fontAlgn="auto">
              <a:spcAft>
                <a:spcPts val="0"/>
              </a:spcAft>
              <a:defRPr/>
            </a:pPr>
            <a:r>
              <a:rPr lang="en-US" sz="1400" dirty="0">
                <a:cs typeface="Times New Roman" pitchFamily="18" charset="0"/>
              </a:rPr>
              <a:t>Communicate with your heart and see each person from his/her heart.</a:t>
            </a:r>
          </a:p>
          <a:p>
            <a:pPr marL="0" indent="0" fontAlgn="auto">
              <a:spcAft>
                <a:spcPts val="0"/>
              </a:spcAft>
              <a:buFont typeface="Wingdings" pitchFamily="2" charset="2"/>
              <a:buNone/>
              <a:defRPr/>
            </a:pPr>
            <a:r>
              <a:rPr lang="en-US" sz="1400" dirty="0">
                <a:latin typeface="Times New Roman" pitchFamily="18" charset="0"/>
                <a:cs typeface="Times New Roman" pitchFamily="18" charset="0"/>
              </a:rPr>
              <a:t>.</a:t>
            </a:r>
          </a:p>
        </p:txBody>
      </p:sp>
      <p:sp>
        <p:nvSpPr>
          <p:cNvPr id="5" name="Slide Number Placeholder 4">
            <a:extLst>
              <a:ext uri="{FF2B5EF4-FFF2-40B4-BE49-F238E27FC236}">
                <a16:creationId xmlns:a16="http://schemas.microsoft.com/office/drawing/2014/main" id="{97447E05-017C-614D-8CC4-1F7499B0231C}"/>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7C4192B5-36FE-1343-97D6-683FFF954C19}" type="slidenum">
              <a:rPr lang="en-US" altLang="en-US">
                <a:solidFill>
                  <a:srgbClr val="898989"/>
                </a:solidFill>
              </a:rPr>
              <a:pPr/>
              <a:t>94</a:t>
            </a:fld>
            <a:endParaRPr lang="en-US" altLang="en-US">
              <a:solidFill>
                <a:srgbClr val="898989"/>
              </a:solidFill>
            </a:endParaRPr>
          </a:p>
        </p:txBody>
      </p:sp>
      <p:sp>
        <p:nvSpPr>
          <p:cNvPr id="6" name="Rectangle 5">
            <a:extLst>
              <a:ext uri="{FF2B5EF4-FFF2-40B4-BE49-F238E27FC236}">
                <a16:creationId xmlns:a16="http://schemas.microsoft.com/office/drawing/2014/main" id="{7908BF96-DF65-F740-B131-342401333A8F}"/>
              </a:ext>
            </a:extLst>
          </p:cNvPr>
          <p:cNvSpPr/>
          <p:nvPr/>
        </p:nvSpPr>
        <p:spPr>
          <a:xfrm>
            <a:off x="765175" y="5791200"/>
            <a:ext cx="8001000" cy="1354138"/>
          </a:xfrm>
          <a:prstGeom prst="rect">
            <a:avLst/>
          </a:prstGeom>
        </p:spPr>
        <p:txBody>
          <a:bodyPr>
            <a:spAutoFit/>
          </a:bodyPr>
          <a:lstStyle/>
          <a:p>
            <a:pPr>
              <a:defRPr/>
            </a:pPr>
            <a:r>
              <a:rPr lang="en-US" dirty="0">
                <a:effectLst/>
                <a:latin typeface="+mn-lt"/>
                <a:cs typeface="Times New Roman" pitchFamily="18" charset="0"/>
              </a:rPr>
              <a:t>Acknowledge that every person has the opportunity for vast potential in his life.  Share the feeling that each person’s potential is found in the present moment.</a:t>
            </a:r>
          </a:p>
          <a:p>
            <a:pPr>
              <a:defRPr/>
            </a:pPr>
            <a:endParaRPr lang="en-US" dirty="0">
              <a:effectLst/>
              <a:latin typeface="+mn-lt"/>
              <a:cs typeface="Times New Roman" pitchFamily="18" charset="0"/>
            </a:endParaRPr>
          </a:p>
          <a:p>
            <a:pPr>
              <a:defRPr/>
            </a:pPr>
            <a:r>
              <a:rPr lang="en-US" sz="1000" dirty="0">
                <a:effectLst/>
                <a:latin typeface="+mn-lt"/>
                <a:cs typeface="Times New Roman" pitchFamily="18" charset="0"/>
              </a:rPr>
              <a:t>Source: Healing Reins Therapeutic Riding Center</a:t>
            </a:r>
            <a:endParaRPr lang="en-US" sz="1000" dirty="0">
              <a:latin typeface="+mn-lt"/>
            </a:endParaRPr>
          </a:p>
        </p:txBody>
      </p:sp>
      <p:pic>
        <p:nvPicPr>
          <p:cNvPr id="7" name="98551270.wav">
            <a:hlinkClick r:id="" action="ppaction://media"/>
            <a:extLst>
              <a:ext uri="{FF2B5EF4-FFF2-40B4-BE49-F238E27FC236}">
                <a16:creationId xmlns:a16="http://schemas.microsoft.com/office/drawing/2014/main" id="{CF497543-D127-EF43-B42E-7CA86F0AE31E}"/>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05800" y="51974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4">
                                            <p:txEl>
                                              <p:pRg st="2" end="2"/>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4">
                                            <p:txEl>
                                              <p:pRg st="3" end="3"/>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4">
                                            <p:txEl>
                                              <p:pRg st="4" end="4"/>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4">
                                            <p:txEl>
                                              <p:pRg st="5" end="5"/>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4">
                                            <p:txEl>
                                              <p:pRg st="6" end="6"/>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1" presetClass="mediacall" presetSubtype="0" fill="hold" nodeType="clickEffect">
                                  <p:stCondLst>
                                    <p:cond delay="0"/>
                                  </p:stCondLst>
                                  <p:childTnLst>
                                    <p:cmd type="call" cmd="playFrom(0.0)">
                                      <p:cBhvr>
                                        <p:cTn id="71" dur="1" fill="hold"/>
                                        <p:tgtEl>
                                          <p:spTgt spid="7"/>
                                        </p:tgtEl>
                                      </p:cBhvr>
                                    </p:cmd>
                                  </p:childTnLst>
                                </p:cTn>
                              </p:par>
                            </p:childTnLst>
                          </p:cTn>
                        </p:par>
                      </p:childTnLst>
                    </p:cTn>
                  </p:par>
                </p:childTnLst>
              </p:cTn>
              <p:nextCondLst>
                <p:cond evt="onClick" delay="0">
                  <p:tgtEl>
                    <p:spTgt spid="7"/>
                  </p:tgtEl>
                </p:cond>
              </p:nextCondLst>
            </p:seq>
            <p:audio>
              <p:cMediaNode vol="80000">
                <p:cTn id="72" fill="hold" display="0">
                  <p:stCondLst>
                    <p:cond delay="indefinite"/>
                  </p:stCondLst>
                  <p:endCondLst>
                    <p:cond evt="onStopAudio" delay="0">
                      <p:tgtEl>
                        <p:sldTgt/>
                      </p:tgtEl>
                    </p:cond>
                  </p:endCondLst>
                </p:cTn>
                <p:tgtEl>
                  <p:spTgt spid="7"/>
                </p:tgtEl>
              </p:cMediaNode>
            </p:audio>
          </p:childTnLst>
        </p:cTn>
      </p:par>
    </p:tnLst>
    <p:bldLst>
      <p:bldP spid="2" grpId="0" autoUpdateAnimBg="0"/>
      <p:bldP spid="3" grpId="0" build="p" autoUpdateAnimBg="0"/>
      <p:bldP spid="4" grpId="0" build="p" autoUpdateAnimBg="0"/>
      <p:bldP spid="6"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5">
            <a:extLst>
              <a:ext uri="{FF2B5EF4-FFF2-40B4-BE49-F238E27FC236}">
                <a16:creationId xmlns:a16="http://schemas.microsoft.com/office/drawing/2014/main" id="{2021BAAD-0ECA-2D4E-9C1A-81448048ECBC}"/>
              </a:ext>
            </a:extLst>
          </p:cNvPr>
          <p:cNvSpPr>
            <a:spLocks noGrp="1"/>
          </p:cNvSpPr>
          <p:nvPr>
            <p:ph type="title"/>
          </p:nvPr>
        </p:nvSpPr>
        <p:spPr>
          <a:xfrm>
            <a:off x="457200" y="1524000"/>
            <a:ext cx="8229600" cy="1371600"/>
          </a:xfrm>
        </p:spPr>
        <p:txBody>
          <a:bodyPr/>
          <a:lstStyle/>
          <a:p>
            <a:r>
              <a:rPr lang="en-US" altLang="en-US"/>
              <a:t>OUR COMPLEX SENSORY PROCESSING SYSTEMS</a:t>
            </a:r>
          </a:p>
        </p:txBody>
      </p:sp>
      <p:sp>
        <p:nvSpPr>
          <p:cNvPr id="5" name="Slide Number Placeholder 4">
            <a:extLst>
              <a:ext uri="{FF2B5EF4-FFF2-40B4-BE49-F238E27FC236}">
                <a16:creationId xmlns:a16="http://schemas.microsoft.com/office/drawing/2014/main" id="{EC6AE239-A378-FA46-A043-B04BCE9D34B4}"/>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B30DE707-F01C-7844-AFD8-0C707485F577}" type="slidenum">
              <a:rPr lang="en-US" altLang="en-US">
                <a:solidFill>
                  <a:srgbClr val="898989"/>
                </a:solidFill>
              </a:rPr>
              <a:pPr/>
              <a:t>95</a:t>
            </a:fld>
            <a:endParaRPr lang="en-US" altLang="en-US">
              <a:solidFill>
                <a:srgbClr val="898989"/>
              </a:solidFill>
            </a:endParaRPr>
          </a:p>
        </p:txBody>
      </p:sp>
    </p:spTree>
  </p:cSld>
  <p:clrMapOvr>
    <a:masterClrMapping/>
  </p:clrMapOvr>
  <p:transition spd="slow">
    <p:push dir="u"/>
    <p:sndAc>
      <p:stSnd>
        <p:snd r:embed="rId2" name="coin.wav"/>
      </p:stSnd>
    </p:sndAc>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A29660DD-F422-B94F-A6E9-5BFA3385C323}"/>
              </a:ext>
            </a:extLst>
          </p:cNvPr>
          <p:cNvSpPr>
            <a:spLocks noGrp="1"/>
          </p:cNvSpPr>
          <p:nvPr>
            <p:ph type="title"/>
          </p:nvPr>
        </p:nvSpPr>
        <p:spPr/>
        <p:txBody>
          <a:bodyPr/>
          <a:lstStyle/>
          <a:p>
            <a:r>
              <a:rPr lang="en-US" altLang="en-US">
                <a:cs typeface="Times New Roman" panose="02020603050405020304" pitchFamily="18" charset="0"/>
              </a:rPr>
              <a:t>Our Five Sensory Systems</a:t>
            </a:r>
          </a:p>
        </p:txBody>
      </p:sp>
      <p:sp>
        <p:nvSpPr>
          <p:cNvPr id="82947" name="Content Placeholder 2">
            <a:extLst>
              <a:ext uri="{FF2B5EF4-FFF2-40B4-BE49-F238E27FC236}">
                <a16:creationId xmlns:a16="http://schemas.microsoft.com/office/drawing/2014/main" id="{ADA05536-FE58-C44E-BC39-58DEE4FA50F1}"/>
              </a:ext>
            </a:extLst>
          </p:cNvPr>
          <p:cNvSpPr>
            <a:spLocks noGrp="1"/>
          </p:cNvSpPr>
          <p:nvPr>
            <p:ph idx="1"/>
          </p:nvPr>
        </p:nvSpPr>
        <p:spPr/>
        <p:txBody>
          <a:bodyPr/>
          <a:lstStyle/>
          <a:p>
            <a:r>
              <a:rPr lang="en-US" altLang="en-US">
                <a:cs typeface="Times New Roman" panose="02020603050405020304" pitchFamily="18" charset="0"/>
              </a:rPr>
              <a:t>Auditory- the sense of hearing</a:t>
            </a:r>
          </a:p>
          <a:p>
            <a:r>
              <a:rPr lang="en-US" altLang="en-US">
                <a:cs typeface="Times New Roman" panose="02020603050405020304" pitchFamily="18" charset="0"/>
              </a:rPr>
              <a:t>Visual- the sense of sight</a:t>
            </a:r>
          </a:p>
          <a:p>
            <a:r>
              <a:rPr lang="en-US" altLang="en-US">
                <a:cs typeface="Times New Roman" panose="02020603050405020304" pitchFamily="18" charset="0"/>
              </a:rPr>
              <a:t>Gustatory- the sense of taste</a:t>
            </a:r>
          </a:p>
          <a:p>
            <a:r>
              <a:rPr lang="en-US" altLang="en-US">
                <a:cs typeface="Times New Roman" panose="02020603050405020304" pitchFamily="18" charset="0"/>
              </a:rPr>
              <a:t>Olfactory- the sense of smell</a:t>
            </a:r>
          </a:p>
          <a:p>
            <a:r>
              <a:rPr lang="en-US" altLang="en-US">
                <a:cs typeface="Times New Roman" panose="02020603050405020304" pitchFamily="18" charset="0"/>
              </a:rPr>
              <a:t>Tactile- the sense of touch</a:t>
            </a:r>
          </a:p>
          <a:p>
            <a:endParaRPr lang="en-US" altLang="en-US">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0D681C3-2A54-0E42-8F8B-B4DB2630888C}"/>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35DED8F3-66E8-C04C-86CB-AC9E8261A6B3}" type="slidenum">
              <a:rPr lang="en-US" altLang="en-US">
                <a:solidFill>
                  <a:srgbClr val="898989"/>
                </a:solidFill>
              </a:rPr>
              <a:pPr/>
              <a:t>96</a:t>
            </a:fld>
            <a:endParaRPr lang="en-US" altLang="en-US">
              <a:solidFill>
                <a:srgbClr val="898989"/>
              </a:solidFill>
            </a:endParaRPr>
          </a:p>
        </p:txBody>
      </p:sp>
      <p:pic>
        <p:nvPicPr>
          <p:cNvPr id="6" name="072B1286.wav">
            <a:hlinkClick r:id="" action="ppaction://media"/>
            <a:extLst>
              <a:ext uri="{FF2B5EF4-FFF2-40B4-BE49-F238E27FC236}">
                <a16:creationId xmlns:a16="http://schemas.microsoft.com/office/drawing/2014/main" id="{1C9FFC61-18EA-C146-83A5-530C3A71312B}"/>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0772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04B86526-07C2-864D-988C-738923B2CB93}"/>
              </a:ext>
            </a:extLst>
          </p:cNvPr>
          <p:cNvSpPr>
            <a:spLocks noGrp="1"/>
          </p:cNvSpPr>
          <p:nvPr>
            <p:ph type="title"/>
          </p:nvPr>
        </p:nvSpPr>
        <p:spPr/>
        <p:txBody>
          <a:bodyPr/>
          <a:lstStyle/>
          <a:p>
            <a:r>
              <a:rPr lang="en-US" altLang="en-US">
                <a:cs typeface="Times New Roman" panose="02020603050405020304" pitchFamily="18" charset="0"/>
              </a:rPr>
              <a:t>And Three More</a:t>
            </a:r>
          </a:p>
        </p:txBody>
      </p:sp>
      <p:sp>
        <p:nvSpPr>
          <p:cNvPr id="83971" name="Content Placeholder 2">
            <a:extLst>
              <a:ext uri="{FF2B5EF4-FFF2-40B4-BE49-F238E27FC236}">
                <a16:creationId xmlns:a16="http://schemas.microsoft.com/office/drawing/2014/main" id="{516DE2D3-E64D-204A-9E4D-BA0DFD529039}"/>
              </a:ext>
            </a:extLst>
          </p:cNvPr>
          <p:cNvSpPr>
            <a:spLocks noGrp="1"/>
          </p:cNvSpPr>
          <p:nvPr>
            <p:ph idx="1"/>
          </p:nvPr>
        </p:nvSpPr>
        <p:spPr/>
        <p:txBody>
          <a:bodyPr/>
          <a:lstStyle/>
          <a:p>
            <a:r>
              <a:rPr lang="en-US" altLang="en-US">
                <a:cs typeface="Times New Roman" panose="02020603050405020304" pitchFamily="18" charset="0"/>
              </a:rPr>
              <a:t>Visceral</a:t>
            </a:r>
          </a:p>
          <a:p>
            <a:r>
              <a:rPr lang="en-US" altLang="en-US">
                <a:cs typeface="Times New Roman" panose="02020603050405020304" pitchFamily="18" charset="0"/>
              </a:rPr>
              <a:t>Vestibular</a:t>
            </a:r>
          </a:p>
          <a:p>
            <a:r>
              <a:rPr lang="en-US" altLang="en-US">
                <a:cs typeface="Times New Roman" panose="02020603050405020304" pitchFamily="18" charset="0"/>
              </a:rPr>
              <a:t>Proprioceptive</a:t>
            </a:r>
          </a:p>
        </p:txBody>
      </p:sp>
      <p:sp>
        <p:nvSpPr>
          <p:cNvPr id="4" name="Slide Number Placeholder 3">
            <a:extLst>
              <a:ext uri="{FF2B5EF4-FFF2-40B4-BE49-F238E27FC236}">
                <a16:creationId xmlns:a16="http://schemas.microsoft.com/office/drawing/2014/main" id="{683EE926-197A-9649-BDEC-F6D17DABCB0C}"/>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0BCEB928-DD01-8946-B19C-C9BB3A4FA7BB}" type="slidenum">
              <a:rPr lang="en-US" altLang="en-US">
                <a:solidFill>
                  <a:srgbClr val="898989"/>
                </a:solidFill>
              </a:rPr>
              <a:pPr/>
              <a:t>97</a:t>
            </a:fld>
            <a:endParaRPr lang="en-US" altLang="en-US">
              <a:solidFill>
                <a:srgbClr val="898989"/>
              </a:solidFill>
            </a:endParaRPr>
          </a:p>
        </p:txBody>
      </p:sp>
      <p:pic>
        <p:nvPicPr>
          <p:cNvPr id="5" name="44EE1286.wav">
            <a:hlinkClick r:id="" action="ppaction://media"/>
            <a:extLst>
              <a:ext uri="{FF2B5EF4-FFF2-40B4-BE49-F238E27FC236}">
                <a16:creationId xmlns:a16="http://schemas.microsoft.com/office/drawing/2014/main" id="{2FD500C0-529A-F540-85E1-6643EFE0D51F}"/>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0772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4" name="coin.wav"/>
      </p:stSnd>
    </p:sndAc>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D6A2F1E1-F475-0D46-8940-B02039696ABB}"/>
              </a:ext>
            </a:extLst>
          </p:cNvPr>
          <p:cNvSpPr>
            <a:spLocks noGrp="1" noChangeArrowheads="1"/>
          </p:cNvSpPr>
          <p:nvPr>
            <p:ph type="title"/>
          </p:nvPr>
        </p:nvSpPr>
        <p:spPr/>
        <p:txBody>
          <a:bodyPr/>
          <a:lstStyle/>
          <a:p>
            <a:r>
              <a:rPr lang="en-US" altLang="en-US" sz="4000"/>
              <a:t>Sensory Integration </a:t>
            </a:r>
          </a:p>
        </p:txBody>
      </p:sp>
      <p:sp>
        <p:nvSpPr>
          <p:cNvPr id="55299" name="Rectangle 3">
            <a:extLst>
              <a:ext uri="{FF2B5EF4-FFF2-40B4-BE49-F238E27FC236}">
                <a16:creationId xmlns:a16="http://schemas.microsoft.com/office/drawing/2014/main" id="{50D59BB3-AFF8-5042-835C-B6D5E6E2D086}"/>
              </a:ext>
            </a:extLst>
          </p:cNvPr>
          <p:cNvSpPr>
            <a:spLocks noGrp="1" noChangeArrowheads="1"/>
          </p:cNvSpPr>
          <p:nvPr>
            <p:ph idx="1"/>
          </p:nvPr>
        </p:nvSpPr>
        <p:spPr/>
        <p:txBody>
          <a:bodyPr/>
          <a:lstStyle/>
          <a:p>
            <a:r>
              <a:rPr lang="en-US" altLang="en-US"/>
              <a:t>The process by which the brain organizes sensory information for appropriate use.</a:t>
            </a:r>
          </a:p>
          <a:p>
            <a:pPr>
              <a:buFont typeface="Wingdings" pitchFamily="2" charset="2"/>
              <a:buNone/>
            </a:pPr>
            <a:endParaRPr lang="en-US" altLang="en-US">
              <a:solidFill>
                <a:srgbClr val="080808"/>
              </a:solidFill>
            </a:endParaRPr>
          </a:p>
          <a:p>
            <a:r>
              <a:rPr lang="en-US" altLang="en-US"/>
              <a:t>The  process of organizing sensory inputs so that the brain produces a useful body response and also useful perceptions, emotions and thoughts.</a:t>
            </a:r>
          </a:p>
        </p:txBody>
      </p:sp>
      <p:sp>
        <p:nvSpPr>
          <p:cNvPr id="2" name="Slide Number Placeholder 1">
            <a:extLst>
              <a:ext uri="{FF2B5EF4-FFF2-40B4-BE49-F238E27FC236}">
                <a16:creationId xmlns:a16="http://schemas.microsoft.com/office/drawing/2014/main" id="{1FDB80E0-8AC3-6944-B951-6AE793769CA3}"/>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01D9D660-45E7-9248-80BF-0BEBFA414836}" type="slidenum">
              <a:rPr lang="en-US" altLang="en-US">
                <a:solidFill>
                  <a:srgbClr val="898989"/>
                </a:solidFill>
              </a:rPr>
              <a:pPr/>
              <a:t>98</a:t>
            </a:fld>
            <a:endParaRPr lang="en-US" altLang="en-US">
              <a:solidFill>
                <a:srgbClr val="898989"/>
              </a:solidFill>
            </a:endParaRPr>
          </a:p>
        </p:txBody>
      </p:sp>
      <p:pic>
        <p:nvPicPr>
          <p:cNvPr id="3" name="2A021301.wav">
            <a:hlinkClick r:id="" action="ppaction://media"/>
            <a:extLst>
              <a:ext uri="{FF2B5EF4-FFF2-40B4-BE49-F238E27FC236}">
                <a16:creationId xmlns:a16="http://schemas.microsoft.com/office/drawing/2014/main" id="{870FFFB1-C795-3645-BB0C-F974A47C65C2}"/>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05800" y="563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29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52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mediacall" presetSubtype="0" fill="hold" nodeType="clickEffect">
                                  <p:stCondLst>
                                    <p:cond delay="0"/>
                                  </p:stCondLst>
                                  <p:childTnLst>
                                    <p:cmd type="call" cmd="playFrom(0.0)">
                                      <p:cBhvr>
                                        <p:cTn id="19" dur="1" fill="hold"/>
                                        <p:tgtEl>
                                          <p:spTgt spid="3"/>
                                        </p:tgtEl>
                                      </p:cBhvr>
                                    </p:cmd>
                                  </p:childTnLst>
                                </p:cTn>
                              </p:par>
                            </p:childTnLst>
                          </p:cTn>
                        </p:par>
                      </p:childTnLst>
                    </p:cTn>
                  </p:par>
                </p:childTnLst>
              </p:cTn>
              <p:nextCondLst>
                <p:cond evt="onClick" delay="0">
                  <p:tgtEl>
                    <p:spTgt spid="3"/>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89090" grpId="0" autoUpdateAnimBg="0"/>
      <p:bldP spid="55299"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0921927-776D-0147-BCEA-B2BDC12DE348}"/>
              </a:ext>
            </a:extLst>
          </p:cNvPr>
          <p:cNvSpPr>
            <a:spLocks noGrp="1" noChangeArrowheads="1"/>
          </p:cNvSpPr>
          <p:nvPr>
            <p:ph type="title"/>
          </p:nvPr>
        </p:nvSpPr>
        <p:spPr/>
        <p:txBody>
          <a:bodyPr/>
          <a:lstStyle/>
          <a:p>
            <a:r>
              <a:rPr lang="en-US" altLang="en-US"/>
              <a:t>Disorders of Sensory Integration include</a:t>
            </a:r>
          </a:p>
        </p:txBody>
      </p:sp>
      <p:sp>
        <p:nvSpPr>
          <p:cNvPr id="56323" name="Rectangle 3">
            <a:extLst>
              <a:ext uri="{FF2B5EF4-FFF2-40B4-BE49-F238E27FC236}">
                <a16:creationId xmlns:a16="http://schemas.microsoft.com/office/drawing/2014/main" id="{67E65557-87F8-7947-8D29-6BFAD9CD55F7}"/>
              </a:ext>
            </a:extLst>
          </p:cNvPr>
          <p:cNvSpPr>
            <a:spLocks noGrp="1" noChangeArrowheads="1"/>
          </p:cNvSpPr>
          <p:nvPr>
            <p:ph idx="1"/>
          </p:nvPr>
        </p:nvSpPr>
        <p:spPr/>
        <p:txBody>
          <a:bodyPr rtlCol="0">
            <a:normAutofit lnSpcReduction="10000"/>
          </a:bodyPr>
          <a:lstStyle/>
          <a:p>
            <a:pPr fontAlgn="auto">
              <a:spcAft>
                <a:spcPts val="0"/>
              </a:spcAft>
              <a:defRPr/>
            </a:pPr>
            <a:r>
              <a:rPr lang="en-US" altLang="en-US" dirty="0">
                <a:latin typeface="+mj-lt"/>
              </a:rPr>
              <a:t>Gravitational Insecurity</a:t>
            </a:r>
          </a:p>
          <a:p>
            <a:pPr fontAlgn="auto">
              <a:spcAft>
                <a:spcPts val="0"/>
              </a:spcAft>
              <a:buFont typeface="Wingdings" pitchFamily="2" charset="2"/>
              <a:buNone/>
              <a:defRPr/>
            </a:pPr>
            <a:endParaRPr lang="en-US" altLang="en-US" dirty="0">
              <a:solidFill>
                <a:srgbClr val="080808"/>
              </a:solidFill>
              <a:latin typeface="+mj-lt"/>
            </a:endParaRPr>
          </a:p>
          <a:p>
            <a:pPr fontAlgn="auto">
              <a:spcAft>
                <a:spcPts val="0"/>
              </a:spcAft>
              <a:defRPr/>
            </a:pPr>
            <a:r>
              <a:rPr lang="en-US" altLang="en-US" dirty="0">
                <a:latin typeface="+mj-lt"/>
              </a:rPr>
              <a:t>Hyper- or Hypo- sensitivity to Movement </a:t>
            </a:r>
          </a:p>
          <a:p>
            <a:pPr fontAlgn="auto">
              <a:spcAft>
                <a:spcPts val="0"/>
              </a:spcAft>
              <a:defRPr/>
            </a:pPr>
            <a:endParaRPr lang="en-US" altLang="en-US" dirty="0">
              <a:solidFill>
                <a:srgbClr val="080808"/>
              </a:solidFill>
              <a:latin typeface="+mj-lt"/>
            </a:endParaRPr>
          </a:p>
          <a:p>
            <a:pPr fontAlgn="auto">
              <a:spcAft>
                <a:spcPts val="0"/>
              </a:spcAft>
              <a:defRPr/>
            </a:pPr>
            <a:r>
              <a:rPr lang="en-US" altLang="en-US" dirty="0">
                <a:latin typeface="+mj-lt"/>
              </a:rPr>
              <a:t>Developmental Dyspraxia</a:t>
            </a:r>
          </a:p>
          <a:p>
            <a:pPr fontAlgn="auto">
              <a:spcAft>
                <a:spcPts val="0"/>
              </a:spcAft>
              <a:defRPr/>
            </a:pPr>
            <a:endParaRPr lang="en-US" altLang="en-US" dirty="0">
              <a:solidFill>
                <a:srgbClr val="080808"/>
              </a:solidFill>
              <a:latin typeface="+mj-lt"/>
            </a:endParaRPr>
          </a:p>
          <a:p>
            <a:pPr fontAlgn="auto">
              <a:spcAft>
                <a:spcPts val="0"/>
              </a:spcAft>
              <a:defRPr/>
            </a:pPr>
            <a:r>
              <a:rPr lang="en-US" altLang="en-US" dirty="0">
                <a:latin typeface="+mj-lt"/>
              </a:rPr>
              <a:t>Tactile Defensiveness</a:t>
            </a:r>
          </a:p>
        </p:txBody>
      </p:sp>
      <p:sp>
        <p:nvSpPr>
          <p:cNvPr id="2" name="Slide Number Placeholder 1">
            <a:extLst>
              <a:ext uri="{FF2B5EF4-FFF2-40B4-BE49-F238E27FC236}">
                <a16:creationId xmlns:a16="http://schemas.microsoft.com/office/drawing/2014/main" id="{7D4ACD8C-0040-1F47-92DA-ADBE4250B948}"/>
              </a:ext>
            </a:extLst>
          </p:cNvPr>
          <p:cNvSpPr>
            <a:spLocks noGrp="1"/>
          </p:cNvSpPr>
          <p:nvPr>
            <p:ph type="sldNum" sz="quarter" idx="12"/>
          </p:nvPr>
        </p:nvSpPr>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556C05BD-E5E8-384A-AA8F-BB35EF542573}" type="slidenum">
              <a:rPr lang="en-US" altLang="en-US">
                <a:solidFill>
                  <a:srgbClr val="898989"/>
                </a:solidFill>
              </a:rPr>
              <a:pPr/>
              <a:t>99</a:t>
            </a:fld>
            <a:endParaRPr lang="en-US" altLang="en-US">
              <a:solidFill>
                <a:srgbClr val="898989"/>
              </a:solidFill>
            </a:endParaRPr>
          </a:p>
        </p:txBody>
      </p:sp>
      <p:pic>
        <p:nvPicPr>
          <p:cNvPr id="4" name="89621301.wav">
            <a:hlinkClick r:id="" action="ppaction://media"/>
            <a:extLst>
              <a:ext uri="{FF2B5EF4-FFF2-40B4-BE49-F238E27FC236}">
                <a16:creationId xmlns:a16="http://schemas.microsoft.com/office/drawing/2014/main" id="{44A17380-6258-6843-B4DD-4B72734D0A01}"/>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229600" y="5257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sndAc>
      <p:stSnd>
        <p:snd r:embed="rId5" name="coi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3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632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63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632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63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mediacall" presetSubtype="0" fill="hold" nodeType="clickEffect">
                                  <p:stCondLst>
                                    <p:cond delay="0"/>
                                  </p:stCondLst>
                                  <p:childTnLst>
                                    <p:cmd type="call" cmd="playFrom(0.0)">
                                      <p:cBhvr>
                                        <p:cTn id="27" dur="1"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56322" grpId="0" autoUpdateAnimBg="0"/>
      <p:bldP spid="56323" grpId="0"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4|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FTHC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23226</TotalTime>
  <Words>9749</Words>
  <Application>Microsoft Macintosh PowerPoint</Application>
  <PresentationFormat>On-screen Show (4:3)</PresentationFormat>
  <Paragraphs>1121</Paragraphs>
  <Slides>159</Slides>
  <Notes>93</Notes>
  <HiddenSlides>2</HiddenSlides>
  <MMClips>130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159</vt:i4>
      </vt:variant>
    </vt:vector>
  </HeadingPairs>
  <TitlesOfParts>
    <vt:vector size="166" baseType="lpstr">
      <vt:lpstr>Arial Unicode MS</vt:lpstr>
      <vt:lpstr>Arial</vt:lpstr>
      <vt:lpstr>Comic Sans MS</vt:lpstr>
      <vt:lpstr>Times New Roman</vt:lpstr>
      <vt:lpstr>Wingdings</vt:lpstr>
      <vt:lpstr>Calibri</vt:lpstr>
      <vt:lpstr>Office Theme</vt:lpstr>
      <vt:lpstr>KFTHC Volunteer Orientation</vt:lpstr>
      <vt:lpstr>Kentucky Foothills Therapeutic Horsemanship Center</vt:lpstr>
      <vt:lpstr>PowerPoint Presentation</vt:lpstr>
      <vt:lpstr>Welcome to KFTHC!! </vt:lpstr>
      <vt:lpstr>Mission Statement</vt:lpstr>
      <vt:lpstr>PowerPoint Presentation</vt:lpstr>
      <vt:lpstr>KFTHC’s Covid-19 Response</vt:lpstr>
      <vt:lpstr>PowerPoint Presentation</vt:lpstr>
      <vt:lpstr>PowerPoint Presentation</vt:lpstr>
      <vt:lpstr>Also at risk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should I wear??</vt:lpstr>
      <vt:lpstr>KFTHC’s Confidentiality Policy</vt:lpstr>
      <vt:lpstr>PowerPoint Presentation</vt:lpstr>
      <vt:lpstr>Cellular Phone Use</vt:lpstr>
      <vt:lpstr>Inappropriate Language or Behavior Policy </vt:lpstr>
      <vt:lpstr>PowerPoint Presentation</vt:lpstr>
      <vt:lpstr>PowerPoint Presentation</vt:lpstr>
      <vt:lpstr>PowerPoint Presentation</vt:lpstr>
      <vt:lpstr>PowerPoint Presentation</vt:lpstr>
      <vt:lpstr>HELMETS</vt:lpstr>
      <vt:lpstr>Helmet Use</vt:lpstr>
      <vt:lpstr>General Safety Guidelines</vt:lpstr>
      <vt:lpstr>General Safety Guidelines continued:</vt:lpstr>
      <vt:lpstr>PowerPoint Presentation</vt:lpstr>
      <vt:lpstr>General Safety Guidelines continued:</vt:lpstr>
      <vt:lpstr>General Emergency Procedures/Policies</vt:lpstr>
      <vt:lpstr>Fire Plan</vt:lpstr>
      <vt:lpstr>More about Universal Precautions</vt:lpstr>
      <vt:lpstr>PowerPoint Presentation</vt:lpstr>
      <vt:lpstr>Tornados</vt:lpstr>
      <vt:lpstr>PowerPoint Presentation</vt:lpstr>
      <vt:lpstr>Electrical Storms (If riding out of doors.)</vt:lpstr>
      <vt:lpstr>Heat and Humidity</vt:lpstr>
      <vt:lpstr>Horse Care for Extreme Heat</vt:lpstr>
      <vt:lpstr>PowerPoint Presentation</vt:lpstr>
      <vt:lpstr>Horse Health Emergency</vt:lpstr>
      <vt:lpstr>Safety Around Horses</vt:lpstr>
      <vt:lpstr>PowerPoint Presentation</vt:lpstr>
      <vt:lpstr>PowerPoint Presentation</vt:lpstr>
      <vt:lpstr>PowerPoint Presentation</vt:lpstr>
      <vt:lpstr>Stewardship</vt:lpstr>
      <vt:lpstr>Stewardship, continued</vt:lpstr>
      <vt:lpstr>Introduction to Equine Assisted Activities and Therapies (EAAT)</vt:lpstr>
      <vt:lpstr>PowerPoint Presentation</vt:lpstr>
      <vt:lpstr>INTRODUCTION TO EQUINE ASSISTED ACTIVITIES AND THERAPIES</vt:lpstr>
      <vt:lpstr>Therapy</vt:lpstr>
      <vt:lpstr>Equine Assisted Learning (EAL)  Equine Assisted Psychotherapy (EAP)</vt:lpstr>
      <vt:lpstr>Sport</vt:lpstr>
      <vt:lpstr>PowerPoint Presentation</vt:lpstr>
      <vt:lpstr>Recreation and Leisure</vt:lpstr>
      <vt:lpstr>PowerPoint Presentation</vt:lpstr>
      <vt:lpstr>Hippotherapy (HPOT)</vt:lpstr>
      <vt:lpstr>Equine Services for Heroes</vt:lpstr>
      <vt:lpstr>PowerPoint Presentation</vt:lpstr>
      <vt:lpstr>The Support Team</vt:lpstr>
      <vt:lpstr>The Role of the Leader</vt:lpstr>
      <vt:lpstr>The Leader</vt:lpstr>
      <vt:lpstr>Leader Qualifications</vt:lpstr>
      <vt:lpstr>Leader Responsibilities</vt:lpstr>
      <vt:lpstr>The Role of the Sidewalkers</vt:lpstr>
      <vt:lpstr>Effective Sidewalking</vt:lpstr>
      <vt:lpstr>Arm Over the Thigh</vt:lpstr>
      <vt:lpstr>Ankle Hold</vt:lpstr>
      <vt:lpstr>Walk Along/ Floater</vt:lpstr>
      <vt:lpstr>Sidewalker Qualifications</vt:lpstr>
      <vt:lpstr>Sidewalker Responsibilities</vt:lpstr>
      <vt:lpstr>Wranglers</vt:lpstr>
      <vt:lpstr>Wrangler Qualifications</vt:lpstr>
      <vt:lpstr>Wrangler Responsibilities</vt:lpstr>
      <vt:lpstr>Instructor</vt:lpstr>
      <vt:lpstr>Volunteer Coordinator</vt:lpstr>
      <vt:lpstr>Hay Crew</vt:lpstr>
      <vt:lpstr>Hay Crew Qualifications</vt:lpstr>
      <vt:lpstr>Disabilities Awareness</vt:lpstr>
      <vt:lpstr>Person-First Language</vt:lpstr>
      <vt:lpstr>Labels as Stereotypes Labels:</vt:lpstr>
      <vt:lpstr>General Information About Disabilities</vt:lpstr>
      <vt:lpstr>Presenting Conditions</vt:lpstr>
      <vt:lpstr>Presenting Conditions</vt:lpstr>
      <vt:lpstr>Getting to Know the Person with Special Needs</vt:lpstr>
      <vt:lpstr>General Approach and Interaction</vt:lpstr>
      <vt:lpstr>SUGGESTIONS TO HELP YOU RELATE TO A PERSON WITH A DISABILITY.</vt:lpstr>
      <vt:lpstr>OUR COMPLEX SENSORY PROCESSING SYSTEMS</vt:lpstr>
      <vt:lpstr>Our Five Sensory Systems</vt:lpstr>
      <vt:lpstr>And Three More</vt:lpstr>
      <vt:lpstr>Sensory Integration </vt:lpstr>
      <vt:lpstr>Disorders of Sensory Integration include</vt:lpstr>
      <vt:lpstr>Sensory Integration Dysfunction: Benefits of Therapeutic Riding</vt:lpstr>
      <vt:lpstr>Disabilities At A Glance</vt:lpstr>
      <vt:lpstr>Arthritis</vt:lpstr>
      <vt:lpstr>Autism Spectrum Disorder (ASD)</vt:lpstr>
      <vt:lpstr>Autism Spectrum Disorder</vt:lpstr>
      <vt:lpstr>Autism Spectrum Disorder</vt:lpstr>
      <vt:lpstr>  ASD Benefits of Therapeutic Riding (TR) and Equine Assisted Activities and Therapies (EAAT) </vt:lpstr>
      <vt:lpstr>Cerebral Palsy</vt:lpstr>
      <vt:lpstr>Cerebral Vascular Accident- Stroke</vt:lpstr>
      <vt:lpstr>Down Syndrome</vt:lpstr>
      <vt:lpstr>Emotional Disabilities</vt:lpstr>
      <vt:lpstr>Epilepsy/Seizure Disorder</vt:lpstr>
      <vt:lpstr>PowerPoint Presentation</vt:lpstr>
      <vt:lpstr>PowerPoint Presentation</vt:lpstr>
      <vt:lpstr>PowerPoint Presentation</vt:lpstr>
      <vt:lpstr>PowerPoint Presentation</vt:lpstr>
      <vt:lpstr>PowerPoint Presentation</vt:lpstr>
      <vt:lpstr>Fetal Alcohol Syndrome Benefits of  Therapeutic  Horsemanship</vt:lpstr>
      <vt:lpstr>Hearing Impairment</vt:lpstr>
      <vt:lpstr>Learning Disabilities</vt:lpstr>
      <vt:lpstr>Multiple Sclerosis (MS)</vt:lpstr>
      <vt:lpstr>Muscular Dystrophy (MD)</vt:lpstr>
      <vt:lpstr>PowerPoint Presentation</vt:lpstr>
      <vt:lpstr>Post Traumatic Stress (PTS)</vt:lpstr>
      <vt:lpstr>Post Traumatic Stress</vt:lpstr>
      <vt:lpstr>Spinal Cord Injury</vt:lpstr>
      <vt:lpstr>Traumatic Brain Injury (TBI)</vt:lpstr>
      <vt:lpstr>Vision Impairment</vt:lpstr>
      <vt:lpstr>Understanding Horse Behavior</vt:lpstr>
      <vt:lpstr>Equine Senses</vt:lpstr>
      <vt:lpstr>Smell</vt:lpstr>
      <vt:lpstr>Hearing</vt:lpstr>
      <vt:lpstr>Sight</vt:lpstr>
      <vt:lpstr>Taste</vt:lpstr>
      <vt:lpstr>Touch</vt:lpstr>
      <vt:lpstr>The Sixth Sense</vt:lpstr>
      <vt:lpstr>Reading the 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Horse’s Lifestyle</vt:lpstr>
      <vt:lpstr>Flight is a Natural Instinct</vt:lpstr>
      <vt:lpstr>Herd Behavior</vt:lpstr>
      <vt:lpstr>Natural Horsemanship Concepts</vt:lpstr>
      <vt:lpstr>Happy Trails!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vt:lpstr>
    </vt:vector>
  </TitlesOfParts>
  <Company>Forgotten Roads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Appalachian Foothills Therapeutic Equestrian Center</dc:title>
  <dc:creator>Mark Martin</dc:creator>
  <cp:lastModifiedBy>Cheryl Martin</cp:lastModifiedBy>
  <cp:revision>208</cp:revision>
  <cp:lastPrinted>2013-02-20T15:18:12Z</cp:lastPrinted>
  <dcterms:created xsi:type="dcterms:W3CDTF">2011-01-24T13:24:52Z</dcterms:created>
  <dcterms:modified xsi:type="dcterms:W3CDTF">2021-08-21T17:26:21Z</dcterms:modified>
</cp:coreProperties>
</file>